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78" r:id="rId4"/>
    <p:sldId id="297" r:id="rId5"/>
    <p:sldId id="298" r:id="rId6"/>
    <p:sldId id="310" r:id="rId7"/>
    <p:sldId id="299" r:id="rId8"/>
    <p:sldId id="309" r:id="rId9"/>
    <p:sldId id="302" r:id="rId10"/>
    <p:sldId id="305" r:id="rId11"/>
    <p:sldId id="304" r:id="rId12"/>
    <p:sldId id="306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2C710-A51C-4377-8B36-1D84D48D5954}" v="15" dt="2023-04-09T17:15:19.630"/>
    <p1510:client id="{0B6D9822-D353-4052-A874-B10C4D4D6642}" v="384" dt="2023-04-10T02:48:17.652"/>
    <p1510:client id="{226F42B2-226B-4B7C-9968-A441669793DF}" v="336" dt="2023-04-09T19:39:03.861"/>
    <p1510:client id="{293D58AE-68AF-4601-A6BA-87A7B733E2F3}" v="36" dt="2023-04-09T20:35:54.036"/>
    <p1510:client id="{305CD130-3B2B-42BD-BBEF-11AAB54A7EE8}" v="825" dt="2023-04-09T22:44:26.982"/>
    <p1510:client id="{3D50879E-EFB3-4A65-844E-E0BF08352873}" v="101" dt="2023-04-09T19:48:00.434"/>
    <p1510:client id="{6ABC4E56-5BBB-4A50-8A59-E60284B03E36}" v="4" dt="2023-04-10T13:30:43.248"/>
    <p1510:client id="{74920197-689B-4288-84CA-1B96CF8BC90B}" v="9" dt="2023-04-09T19:42:35.908"/>
    <p1510:client id="{99385833-B3AF-4B2D-86A2-6BD264FC8547}" v="3576" dt="2023-04-09T18:55:19.420"/>
    <p1510:client id="{A253D117-966D-4B34-A568-6CD7DDF46B72}" v="328" dt="2023-04-09T16:33:19.995"/>
    <p1510:client id="{A9E405CF-DF9A-435F-9857-8C166C746451}" v="580" dt="2023-04-09T19:39:04.964"/>
    <p1510:client id="{AB3D1733-5263-4E59-A8A9-B126746224A7}" v="10" dt="2023-04-09T17:12:36.148"/>
    <p1510:client id="{CB9F2930-3E3A-4D24-BCF8-4CA89F07256C}" v="1" dt="2023-04-10T10:00:15.899"/>
    <p1510:client id="{CDA9C5CD-8C00-42DE-919C-4A194D16FA15}" v="504" dt="2023-04-09T18:06:35.672"/>
    <p1510:client id="{F00C46EB-973A-4B5D-AC66-A2E71B45AC3D}" v="79" dt="2023-04-09T20:28:5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eraj Kulkarni" userId="S::kulkarni.nee@northeastern.edu::38aaa017-4285-42f9-ab17-e5e884df2e51" providerId="AD" clId="Web-{6ABC4E56-5BBB-4A50-8A59-E60284B03E36}"/>
    <pc:docChg chg="modSld">
      <pc:chgData name="Neeraj Kulkarni" userId="S::kulkarni.nee@northeastern.edu::38aaa017-4285-42f9-ab17-e5e884df2e51" providerId="AD" clId="Web-{6ABC4E56-5BBB-4A50-8A59-E60284B03E36}" dt="2023-04-10T13:30:43.248" v="3" actId="1076"/>
      <pc:docMkLst>
        <pc:docMk/>
      </pc:docMkLst>
      <pc:sldChg chg="modSp">
        <pc:chgData name="Neeraj Kulkarni" userId="S::kulkarni.nee@northeastern.edu::38aaa017-4285-42f9-ab17-e5e884df2e51" providerId="AD" clId="Web-{6ABC4E56-5BBB-4A50-8A59-E60284B03E36}" dt="2023-04-10T13:30:43.248" v="3" actId="1076"/>
        <pc:sldMkLst>
          <pc:docMk/>
          <pc:sldMk cId="3346179648" sldId="276"/>
        </pc:sldMkLst>
        <pc:spChg chg="mod">
          <ac:chgData name="Neeraj Kulkarni" userId="S::kulkarni.nee@northeastern.edu::38aaa017-4285-42f9-ab17-e5e884df2e51" providerId="AD" clId="Web-{6ABC4E56-5BBB-4A50-8A59-E60284B03E36}" dt="2023-04-10T13:30:43.248" v="3" actId="1076"/>
          <ac:spMkLst>
            <pc:docMk/>
            <pc:sldMk cId="3346179648" sldId="276"/>
            <ac:spMk id="11" creationId="{3A2E1098-73B2-889D-0AAE-C82B77818AB1}"/>
          </ac:spMkLst>
        </pc:spChg>
        <pc:picChg chg="mod">
          <ac:chgData name="Neeraj Kulkarni" userId="S::kulkarni.nee@northeastern.edu::38aaa017-4285-42f9-ab17-e5e884df2e51" providerId="AD" clId="Web-{6ABC4E56-5BBB-4A50-8A59-E60284B03E36}" dt="2023-04-10T13:30:36.170" v="2" actId="1076"/>
          <ac:picMkLst>
            <pc:docMk/>
            <pc:sldMk cId="3346179648" sldId="276"/>
            <ac:picMk id="3" creationId="{C2DFCB55-40B5-343F-53E6-84AAA210B134}"/>
          </ac:picMkLst>
        </pc:picChg>
      </pc:sldChg>
    </pc:docChg>
  </pc:docChgLst>
  <pc:docChgLst>
    <pc:chgData name="Harshada Terwadkar" userId="S::terwadkar.h@northeastern.edu::9a70bed4-7ca4-4267-8b8c-01772ad3d06c" providerId="AD" clId="Web-{293D58AE-68AF-4601-A6BA-87A7B733E2F3}"/>
    <pc:docChg chg="modSld">
      <pc:chgData name="Harshada Terwadkar" userId="S::terwadkar.h@northeastern.edu::9a70bed4-7ca4-4267-8b8c-01772ad3d06c" providerId="AD" clId="Web-{293D58AE-68AF-4601-A6BA-87A7B733E2F3}" dt="2023-04-09T20:35:54.036" v="30" actId="1076"/>
      <pc:docMkLst>
        <pc:docMk/>
      </pc:docMkLst>
      <pc:sldChg chg="modSp">
        <pc:chgData name="Harshada Terwadkar" userId="S::terwadkar.h@northeastern.edu::9a70bed4-7ca4-4267-8b8c-01772ad3d06c" providerId="AD" clId="Web-{293D58AE-68AF-4601-A6BA-87A7B733E2F3}" dt="2023-04-09T20:35:54.036" v="30" actId="1076"/>
        <pc:sldMkLst>
          <pc:docMk/>
          <pc:sldMk cId="3346179648" sldId="276"/>
        </pc:sldMkLst>
        <pc:spChg chg="mod">
          <ac:chgData name="Harshada Terwadkar" userId="S::terwadkar.h@northeastern.edu::9a70bed4-7ca4-4267-8b8c-01772ad3d06c" providerId="AD" clId="Web-{293D58AE-68AF-4601-A6BA-87A7B733E2F3}" dt="2023-04-09T20:34:58.785" v="22" actId="1076"/>
          <ac:spMkLst>
            <pc:docMk/>
            <pc:sldMk cId="3346179648" sldId="276"/>
            <ac:spMk id="7" creationId="{B5886D44-AC8B-71E4-28FA-C52A95C4700F}"/>
          </ac:spMkLst>
        </pc:spChg>
        <pc:spChg chg="mod">
          <ac:chgData name="Harshada Terwadkar" userId="S::terwadkar.h@northeastern.edu::9a70bed4-7ca4-4267-8b8c-01772ad3d06c" providerId="AD" clId="Web-{293D58AE-68AF-4601-A6BA-87A7B733E2F3}" dt="2023-04-09T20:34:24.409" v="17" actId="1076"/>
          <ac:spMkLst>
            <pc:docMk/>
            <pc:sldMk cId="3346179648" sldId="276"/>
            <ac:spMk id="8" creationId="{F0FE7092-802E-668D-B096-13F16BB7D68E}"/>
          </ac:spMkLst>
        </pc:spChg>
        <pc:spChg chg="mod">
          <ac:chgData name="Harshada Terwadkar" userId="S::terwadkar.h@northeastern.edu::9a70bed4-7ca4-4267-8b8c-01772ad3d06c" providerId="AD" clId="Web-{293D58AE-68AF-4601-A6BA-87A7B733E2F3}" dt="2023-04-09T20:35:54.036" v="30" actId="1076"/>
          <ac:spMkLst>
            <pc:docMk/>
            <pc:sldMk cId="3346179648" sldId="276"/>
            <ac:spMk id="11" creationId="{3A2E1098-73B2-889D-0AAE-C82B77818AB1}"/>
          </ac:spMkLst>
        </pc:spChg>
        <pc:picChg chg="mod">
          <ac:chgData name="Harshada Terwadkar" userId="S::terwadkar.h@northeastern.edu::9a70bed4-7ca4-4267-8b8c-01772ad3d06c" providerId="AD" clId="Web-{293D58AE-68AF-4601-A6BA-87A7B733E2F3}" dt="2023-04-09T20:35:06.754" v="23" actId="1076"/>
          <ac:picMkLst>
            <pc:docMk/>
            <pc:sldMk cId="3346179648" sldId="276"/>
            <ac:picMk id="3" creationId="{C2DFCB55-40B5-343F-53E6-84AAA210B134}"/>
          </ac:picMkLst>
        </pc:picChg>
      </pc:sldChg>
      <pc:sldChg chg="addSp delSp modSp">
        <pc:chgData name="Harshada Terwadkar" userId="S::terwadkar.h@northeastern.edu::9a70bed4-7ca4-4267-8b8c-01772ad3d06c" providerId="AD" clId="Web-{293D58AE-68AF-4601-A6BA-87A7B733E2F3}" dt="2023-04-09T20:33:03.870" v="6"/>
        <pc:sldMkLst>
          <pc:docMk/>
          <pc:sldMk cId="3373074145" sldId="305"/>
        </pc:sldMkLst>
        <pc:picChg chg="add del mod">
          <ac:chgData name="Harshada Terwadkar" userId="S::terwadkar.h@northeastern.edu::9a70bed4-7ca4-4267-8b8c-01772ad3d06c" providerId="AD" clId="Web-{293D58AE-68AF-4601-A6BA-87A7B733E2F3}" dt="2023-04-09T20:33:03.870" v="6"/>
          <ac:picMkLst>
            <pc:docMk/>
            <pc:sldMk cId="3373074145" sldId="305"/>
            <ac:picMk id="2" creationId="{1A6BC81F-4F82-7F09-47CC-B9566CD5DA54}"/>
          </ac:picMkLst>
        </pc:picChg>
      </pc:sldChg>
    </pc:docChg>
  </pc:docChgLst>
  <pc:docChgLst>
    <pc:chgData name="Neeraj Kulkarni" userId="S::kulkarni.nee@northeastern.edu::38aaa017-4285-42f9-ab17-e5e884df2e51" providerId="AD" clId="Web-{226F42B2-226B-4B7C-9968-A441669793DF}"/>
    <pc:docChg chg="addSld modSld addMainMaster delMainMaster">
      <pc:chgData name="Neeraj Kulkarni" userId="S::kulkarni.nee@northeastern.edu::38aaa017-4285-42f9-ab17-e5e884df2e51" providerId="AD" clId="Web-{226F42B2-226B-4B7C-9968-A441669793DF}" dt="2023-04-09T19:39:03.861" v="280"/>
      <pc:docMkLst>
        <pc:docMk/>
      </pc:docMkLst>
      <pc:sldChg chg="addSp delSp modSp mod modClrScheme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3346179648" sldId="276"/>
        </pc:sldMkLst>
        <pc:spChg chg="del">
          <ac:chgData name="Neeraj Kulkarni" userId="S::kulkarni.nee@northeastern.edu::38aaa017-4285-42f9-ab17-e5e884df2e51" providerId="AD" clId="Web-{226F42B2-226B-4B7C-9968-A441669793DF}" dt="2023-04-09T19:02:02.640" v="28"/>
          <ac:spMkLst>
            <pc:docMk/>
            <pc:sldMk cId="3346179648" sldId="276"/>
            <ac:spMk id="6" creationId="{E8EFF80D-AEAD-1947-A269-8E62255EF10B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06:58.744" v="61" actId="1076"/>
          <ac:spMkLst>
            <pc:docMk/>
            <pc:sldMk cId="3346179648" sldId="276"/>
            <ac:spMk id="7" creationId="{B5886D44-AC8B-71E4-28FA-C52A95C4700F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06:58.744" v="62" actId="1076"/>
          <ac:spMkLst>
            <pc:docMk/>
            <pc:sldMk cId="3346179648" sldId="276"/>
            <ac:spMk id="8" creationId="{F0FE7092-802E-668D-B096-13F16BB7D68E}"/>
          </ac:spMkLst>
        </pc:spChg>
        <pc:spChg chg="del">
          <ac:chgData name="Neeraj Kulkarni" userId="S::kulkarni.nee@northeastern.edu::38aaa017-4285-42f9-ab17-e5e884df2e51" providerId="AD" clId="Web-{226F42B2-226B-4B7C-9968-A441669793DF}" dt="2023-04-09T19:01:26.295" v="17"/>
          <ac:spMkLst>
            <pc:docMk/>
            <pc:sldMk cId="3346179648" sldId="276"/>
            <ac:spMk id="9" creationId="{1F388316-D2ED-E4E1-11D5-7CD7DA713EE7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05:17.787" v="60" actId="1076"/>
          <ac:spMkLst>
            <pc:docMk/>
            <pc:sldMk cId="3346179648" sldId="276"/>
            <ac:spMk id="11" creationId="{3A2E1098-73B2-889D-0AAE-C82B77818AB1}"/>
          </ac:spMkLst>
        </pc:spChg>
        <pc:picChg chg="add del mod ord">
          <ac:chgData name="Neeraj Kulkarni" userId="S::kulkarni.nee@northeastern.edu::38aaa017-4285-42f9-ab17-e5e884df2e51" providerId="AD" clId="Web-{226F42B2-226B-4B7C-9968-A441669793DF}" dt="2023-04-09T19:24:43.251" v="158"/>
          <ac:picMkLst>
            <pc:docMk/>
            <pc:sldMk cId="3346179648" sldId="276"/>
            <ac:picMk id="2" creationId="{7E9DB59D-C082-39B6-01B5-BEC0BFC935C2}"/>
          </ac:picMkLst>
        </pc:picChg>
        <pc:picChg chg="add mod">
          <ac:chgData name="Neeraj Kulkarni" userId="S::kulkarni.nee@northeastern.edu::38aaa017-4285-42f9-ab17-e5e884df2e51" providerId="AD" clId="Web-{226F42B2-226B-4B7C-9968-A441669793DF}" dt="2023-04-09T19:08:54.310" v="70" actId="1076"/>
          <ac:picMkLst>
            <pc:docMk/>
            <pc:sldMk cId="3346179648" sldId="276"/>
            <ac:picMk id="3" creationId="{C2DFCB55-40B5-343F-53E6-84AAA210B134}"/>
          </ac:picMkLst>
        </pc:picChg>
        <pc:picChg chg="add del mod">
          <ac:chgData name="Neeraj Kulkarni" userId="S::kulkarni.nee@northeastern.edu::38aaa017-4285-42f9-ab17-e5e884df2e51" providerId="AD" clId="Web-{226F42B2-226B-4B7C-9968-A441669793DF}" dt="2023-04-09T19:24:42.579" v="157"/>
          <ac:picMkLst>
            <pc:docMk/>
            <pc:sldMk cId="3346179648" sldId="276"/>
            <ac:picMk id="4" creationId="{B1AA07AD-C0A6-F974-FF47-9B8D95D26CB5}"/>
          </ac:picMkLst>
        </pc:picChg>
        <pc:picChg chg="del">
          <ac:chgData name="Neeraj Kulkarni" userId="S::kulkarni.nee@northeastern.edu::38aaa017-4285-42f9-ab17-e5e884df2e51" providerId="AD" clId="Web-{226F42B2-226B-4B7C-9968-A441669793DF}" dt="2023-04-09T19:00:25.230" v="0"/>
          <ac:picMkLst>
            <pc:docMk/>
            <pc:sldMk cId="3346179648" sldId="276"/>
            <ac:picMk id="5" creationId="{0EADFB99-50D7-2D05-8ED7-0C7320AC5925}"/>
          </ac:picMkLst>
        </pc:picChg>
      </pc:sldChg>
      <pc:sldChg chg="addSp delSp modSp mod modClrScheme setClrOvrMap delDesignElem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526701286" sldId="277"/>
        </pc:sldMkLst>
        <pc:spChg chg="add mod ord">
          <ac:chgData name="Neeraj Kulkarni" userId="S::kulkarni.nee@northeastern.edu::38aaa017-4285-42f9-ab17-e5e884df2e51" providerId="AD" clId="Web-{226F42B2-226B-4B7C-9968-A441669793DF}" dt="2023-04-09T19:16:48.498" v="96"/>
          <ac:spMkLst>
            <pc:docMk/>
            <pc:sldMk cId="526701286" sldId="277"/>
            <ac:spMk id="3" creationId="{53EF88DC-13DB-1EF2-C0E5-AEA6A0EF220C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14:30.775" v="84" actId="1076"/>
          <ac:spMkLst>
            <pc:docMk/>
            <pc:sldMk cId="526701286" sldId="277"/>
            <ac:spMk id="6" creationId="{5D067A7C-08E9-BC7D-BF8A-DEFC47318C5B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21:20.710" v="128" actId="1076"/>
          <ac:spMkLst>
            <pc:docMk/>
            <pc:sldMk cId="526701286" sldId="277"/>
            <ac:spMk id="7" creationId="{ABFA232B-F5D7-D5B1-8CC1-AF807C21F5C0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526701286" sldId="277"/>
            <ac:spMk id="9" creationId="{9AA72BD9-2C5A-4EDC-931F-5AA08EACA0F3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526701286" sldId="277"/>
            <ac:spMk id="14" creationId="{DD3981AC-7B61-4947-BCF3-F7AA7FA385B9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526701286" sldId="277"/>
            <ac:spMk id="16" creationId="{55D4142C-5077-457F-A6AD-3FECFDB39685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526701286" sldId="277"/>
            <ac:spMk id="18" creationId="{7A5F0580-5EE9-419F-96EE-B6529EF6E7D0}"/>
          </ac:spMkLst>
        </pc:spChg>
        <pc:picChg chg="add mod ord">
          <ac:chgData name="Neeraj Kulkarni" userId="S::kulkarni.nee@northeastern.edu::38aaa017-4285-42f9-ab17-e5e884df2e51" providerId="AD" clId="Web-{226F42B2-226B-4B7C-9968-A441669793DF}" dt="2023-04-09T19:16:35.841" v="94"/>
          <ac:picMkLst>
            <pc:docMk/>
            <pc:sldMk cId="526701286" sldId="277"/>
            <ac:picMk id="2" creationId="{CC577546-5796-6E54-FFD5-6701B50CD922}"/>
          </ac:picMkLst>
        </pc:picChg>
        <pc:picChg chg="del mod">
          <ac:chgData name="Neeraj Kulkarni" userId="S::kulkarni.nee@northeastern.edu::38aaa017-4285-42f9-ab17-e5e884df2e51" providerId="AD" clId="Web-{226F42B2-226B-4B7C-9968-A441669793DF}" dt="2023-04-09T19:10:51.938" v="72"/>
          <ac:picMkLst>
            <pc:docMk/>
            <pc:sldMk cId="526701286" sldId="277"/>
            <ac:picMk id="5" creationId="{3F6230D6-E43D-4B9F-1347-4922B61979C1}"/>
          </ac:picMkLst>
        </pc:picChg>
      </pc:sldChg>
      <pc:sldChg chg="addSp delSp modSp mod modClrScheme setClrOvrMap delDesignElem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2192606661" sldId="278"/>
        </pc:sldMkLst>
        <pc:spChg chg="mod ord">
          <ac:chgData name="Neeraj Kulkarni" userId="S::kulkarni.nee@northeastern.edu::38aaa017-4285-42f9-ab17-e5e884df2e51" providerId="AD" clId="Web-{226F42B2-226B-4B7C-9968-A441669793DF}" dt="2023-04-09T19:20:33.255" v="121" actId="1076"/>
          <ac:spMkLst>
            <pc:docMk/>
            <pc:sldMk cId="2192606661" sldId="278"/>
            <ac:spMk id="4" creationId="{BF515FDD-AC78-325F-A07E-0C9046861272}"/>
          </ac:spMkLst>
        </pc:spChg>
        <pc:spChg chg="mod ord">
          <ac:chgData name="Neeraj Kulkarni" userId="S::kulkarni.nee@northeastern.edu::38aaa017-4285-42f9-ab17-e5e884df2e51" providerId="AD" clId="Web-{226F42B2-226B-4B7C-9968-A441669793DF}" dt="2023-04-09T19:22:02.836" v="141" actId="14100"/>
          <ac:spMkLst>
            <pc:docMk/>
            <pc:sldMk cId="2192606661" sldId="278"/>
            <ac:spMk id="5" creationId="{B0A9E065-D1B9-CE78-7B22-44D4B0D01C3C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19:11.174" v="105"/>
          <ac:spMkLst>
            <pc:docMk/>
            <pc:sldMk cId="2192606661" sldId="278"/>
            <ac:spMk id="7" creationId="{9AA72BD9-2C5A-4EDC-931F-5AA08EACA0F3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19:42.644" v="110"/>
          <ac:spMkLst>
            <pc:docMk/>
            <pc:sldMk cId="2192606661" sldId="278"/>
            <ac:spMk id="8" creationId="{4C877DE2-3662-2294-34D4-D207FAB0DA33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19:11.174" v="105"/>
          <ac:spMkLst>
            <pc:docMk/>
            <pc:sldMk cId="2192606661" sldId="278"/>
            <ac:spMk id="9" creationId="{DD3981AC-7B61-4947-BCF3-F7AA7FA385B9}"/>
          </ac:spMkLst>
        </pc:spChg>
        <pc:spChg chg="add mod">
          <ac:chgData name="Neeraj Kulkarni" userId="S::kulkarni.nee@northeastern.edu::38aaa017-4285-42f9-ab17-e5e884df2e51" providerId="AD" clId="Web-{226F42B2-226B-4B7C-9968-A441669793DF}" dt="2023-04-09T19:20:23.755" v="119" actId="14100"/>
          <ac:spMkLst>
            <pc:docMk/>
            <pc:sldMk cId="2192606661" sldId="278"/>
            <ac:spMk id="11" creationId="{080E77D7-03A4-4B85-709E-A76890439570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19:11.174" v="105"/>
          <ac:spMkLst>
            <pc:docMk/>
            <pc:sldMk cId="2192606661" sldId="278"/>
            <ac:spMk id="14" creationId="{55D4142C-5077-457F-A6AD-3FECFDB39685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19:11.174" v="105"/>
          <ac:spMkLst>
            <pc:docMk/>
            <pc:sldMk cId="2192606661" sldId="278"/>
            <ac:spMk id="16" creationId="{7A5F0580-5EE9-419F-96EE-B6529EF6E7D0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19:23.018" v="107"/>
          <ac:spMkLst>
            <pc:docMk/>
            <pc:sldMk cId="2192606661" sldId="278"/>
            <ac:spMk id="18" creationId="{F13C74B1-5B17-4795-BED0-7140497B445A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19:23.018" v="107"/>
          <ac:spMkLst>
            <pc:docMk/>
            <pc:sldMk cId="2192606661" sldId="278"/>
            <ac:spMk id="19" creationId="{D4974D33-8DC5-464E-8C6D-BE58F0669C17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2192606661" sldId="278"/>
            <ac:spMk id="21" creationId="{9AA72BD9-2C5A-4EDC-931F-5AA08EACA0F3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2192606661" sldId="278"/>
            <ac:spMk id="22" creationId="{DD3981AC-7B61-4947-BCF3-F7AA7FA385B9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2192606661" sldId="278"/>
            <ac:spMk id="23" creationId="{55D4142C-5077-457F-A6AD-3FECFDB39685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2192606661" sldId="278"/>
            <ac:spMk id="24" creationId="{7A5F0580-5EE9-419F-96EE-B6529EF6E7D0}"/>
          </ac:spMkLst>
        </pc:spChg>
        <pc:picChg chg="add mod ord">
          <ac:chgData name="Neeraj Kulkarni" userId="S::kulkarni.nee@northeastern.edu::38aaa017-4285-42f9-ab17-e5e884df2e51" providerId="AD" clId="Web-{226F42B2-226B-4B7C-9968-A441669793DF}" dt="2023-04-09T19:19:23.034" v="108"/>
          <ac:picMkLst>
            <pc:docMk/>
            <pc:sldMk cId="2192606661" sldId="278"/>
            <ac:picMk id="2" creationId="{474F002F-2102-0911-FAFE-7537AD89A2A7}"/>
          </ac:picMkLst>
        </pc:picChg>
        <pc:picChg chg="del">
          <ac:chgData name="Neeraj Kulkarni" userId="S::kulkarni.nee@northeastern.edu::38aaa017-4285-42f9-ab17-e5e884df2e51" providerId="AD" clId="Web-{226F42B2-226B-4B7C-9968-A441669793DF}" dt="2023-04-09T19:17:16.749" v="102"/>
          <ac:picMkLst>
            <pc:docMk/>
            <pc:sldMk cId="2192606661" sldId="278"/>
            <ac:picMk id="3" creationId="{E986BE46-C686-386F-253E-91765008F5EF}"/>
          </ac:picMkLst>
        </pc:picChg>
      </pc:sldChg>
      <pc:sldChg chg="addSp modSp mod modClrScheme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3465753612" sldId="297"/>
        </pc:sldMkLst>
        <pc:spChg chg="mod">
          <ac:chgData name="Neeraj Kulkarni" userId="S::kulkarni.nee@northeastern.edu::38aaa017-4285-42f9-ab17-e5e884df2e51" providerId="AD" clId="Web-{226F42B2-226B-4B7C-9968-A441669793DF}" dt="2023-04-09T19:23:59.547" v="154" actId="20577"/>
          <ac:spMkLst>
            <pc:docMk/>
            <pc:sldMk cId="3465753612" sldId="297"/>
            <ac:spMk id="4" creationId="{AAE5540A-4181-CA2B-7664-0357FCA3CD44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23:04.451" v="145"/>
          <ac:spMkLst>
            <pc:docMk/>
            <pc:sldMk cId="3465753612" sldId="297"/>
            <ac:spMk id="9" creationId="{400C7253-F294-2A4D-25B4-0AE3158F8E25}"/>
          </ac:spMkLst>
        </pc:spChg>
        <pc:picChg chg="add mod ord">
          <ac:chgData name="Neeraj Kulkarni" userId="S::kulkarni.nee@northeastern.edu::38aaa017-4285-42f9-ab17-e5e884df2e51" providerId="AD" clId="Web-{226F42B2-226B-4B7C-9968-A441669793DF}" dt="2023-04-09T19:25:18.611" v="159"/>
          <ac:picMkLst>
            <pc:docMk/>
            <pc:sldMk cId="3465753612" sldId="297"/>
            <ac:picMk id="3" creationId="{66C9DC53-574E-2460-E8FA-43B5DEC598F7}"/>
          </ac:picMkLst>
        </pc:picChg>
      </pc:sldChg>
      <pc:sldChg chg="modSp mod modClrScheme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861322935" sldId="298"/>
        </pc:sldMkLst>
        <pc:spChg chg="mod">
          <ac:chgData name="Neeraj Kulkarni" userId="S::kulkarni.nee@northeastern.edu::38aaa017-4285-42f9-ab17-e5e884df2e51" providerId="AD" clId="Web-{226F42B2-226B-4B7C-9968-A441669793DF}" dt="2023-04-09T19:38:10.203" v="276" actId="20577"/>
          <ac:spMkLst>
            <pc:docMk/>
            <pc:sldMk cId="861322935" sldId="298"/>
            <ac:spMk id="11" creationId="{5210B5E4-ED99-E798-9DA0-A27C4965BCB8}"/>
          </ac:spMkLst>
        </pc:spChg>
      </pc:sldChg>
      <pc:sldChg chg="delSp modSp mod modClrScheme delDesignElem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1758628078" sldId="299"/>
        </pc:sldMkLst>
        <pc:spChg chg="mod">
          <ac:chgData name="Neeraj Kulkarni" userId="S::kulkarni.nee@northeastern.edu::38aaa017-4285-42f9-ab17-e5e884df2e51" providerId="AD" clId="Web-{226F42B2-226B-4B7C-9968-A441669793DF}" dt="2023-04-09T19:38:24.251" v="277"/>
          <ac:spMkLst>
            <pc:docMk/>
            <pc:sldMk cId="1758628078" sldId="299"/>
            <ac:spMk id="4" creationId="{47AD4C6F-2ECA-7533-C6BB-B01E8CACE0F6}"/>
          </ac:spMkLst>
        </pc:spChg>
        <pc:spChg chg="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1758628078" sldId="299"/>
            <ac:spMk id="8" creationId="{C0A1ED06-4733-4020-9C60-81D4D801408D}"/>
          </ac:spMkLst>
        </pc:spChg>
        <pc:spChg chg="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1758628078" sldId="299"/>
            <ac:spMk id="9" creationId="{B0CA3509-3AF9-45FE-93ED-57BB5D5E8E07}"/>
          </ac:spMkLst>
        </pc:spChg>
      </pc:sldChg>
      <pc:sldChg chg="addSp modSp mod modClrScheme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2357638420" sldId="302"/>
        </pc:sldMkLst>
        <pc:spChg chg="mod">
          <ac:chgData name="Neeraj Kulkarni" userId="S::kulkarni.nee@northeastern.edu::38aaa017-4285-42f9-ab17-e5e884df2e51" providerId="AD" clId="Web-{226F42B2-226B-4B7C-9968-A441669793DF}" dt="2023-04-09T19:29:49.232" v="172" actId="14100"/>
          <ac:spMkLst>
            <pc:docMk/>
            <pc:sldMk cId="2357638420" sldId="302"/>
            <ac:spMk id="2" creationId="{FBE98E7A-8EDB-3898-8961-DAA08A60E30A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29:37.575" v="170" actId="20577"/>
          <ac:spMkLst>
            <pc:docMk/>
            <pc:sldMk cId="2357638420" sldId="302"/>
            <ac:spMk id="4" creationId="{F01163DE-EDCD-EE87-D5B9-2CDDFB827686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30:04.107" v="177" actId="20577"/>
          <ac:spMkLst>
            <pc:docMk/>
            <pc:sldMk cId="2357638420" sldId="302"/>
            <ac:spMk id="7" creationId="{3FA7D193-AB56-2BE2-9365-E6D2B8A928CD}"/>
          </ac:spMkLst>
        </pc:spChg>
        <pc:picChg chg="add mod ord">
          <ac:chgData name="Neeraj Kulkarni" userId="S::kulkarni.nee@northeastern.edu::38aaa017-4285-42f9-ab17-e5e884df2e51" providerId="AD" clId="Web-{226F42B2-226B-4B7C-9968-A441669793DF}" dt="2023-04-09T19:29:15.996" v="168" actId="14100"/>
          <ac:picMkLst>
            <pc:docMk/>
            <pc:sldMk cId="2357638420" sldId="302"/>
            <ac:picMk id="3" creationId="{479B0CEB-79FD-092D-7461-2E812A4B4609}"/>
          </ac:picMkLst>
        </pc:picChg>
      </pc:sldChg>
      <pc:sldChg chg="mod modClrScheme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3306896560" sldId="304"/>
        </pc:sldMkLst>
      </pc:sldChg>
      <pc:sldChg chg="mod modClrScheme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3373074145" sldId="305"/>
        </pc:sldMkLst>
      </pc:sldChg>
      <pc:sldChg chg="addSp delSp modSp mod modClrScheme setClrOvrMap delDesignElem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1088403931" sldId="306"/>
        </pc:sldMkLst>
        <pc:spChg chg="add mod ord">
          <ac:chgData name="Neeraj Kulkarni" userId="S::kulkarni.nee@northeastern.edu::38aaa017-4285-42f9-ab17-e5e884df2e51" providerId="AD" clId="Web-{226F42B2-226B-4B7C-9968-A441669793DF}" dt="2023-04-09T19:31:53.064" v="189" actId="14100"/>
          <ac:spMkLst>
            <pc:docMk/>
            <pc:sldMk cId="1088403931" sldId="306"/>
            <ac:spMk id="3" creationId="{DEA44F84-C92E-98FF-7DBF-87016AB2C290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32:25.721" v="196" actId="1076"/>
          <ac:spMkLst>
            <pc:docMk/>
            <pc:sldMk cId="1088403931" sldId="306"/>
            <ac:spMk id="4" creationId="{FA57BFDF-5559-6292-0095-DDE5019BD757}"/>
          </ac:spMkLst>
        </pc:spChg>
        <pc:spChg chg="mod">
          <ac:chgData name="Neeraj Kulkarni" userId="S::kulkarni.nee@northeastern.edu::38aaa017-4285-42f9-ab17-e5e884df2e51" providerId="AD" clId="Web-{226F42B2-226B-4B7C-9968-A441669793DF}" dt="2023-04-09T19:32:47.222" v="203" actId="1076"/>
          <ac:spMkLst>
            <pc:docMk/>
            <pc:sldMk cId="1088403931" sldId="306"/>
            <ac:spMk id="5" creationId="{3AB7D10D-CB09-E964-973F-D8D126EC1D82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1:00.953" v="180"/>
          <ac:spMkLst>
            <pc:docMk/>
            <pc:sldMk cId="1088403931" sldId="306"/>
            <ac:spMk id="7" creationId="{9228552E-C8B1-4A80-8448-0787CE0FC704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1088403931" sldId="306"/>
            <ac:spMk id="9" creationId="{9AA72BD9-2C5A-4EDC-931F-5AA08EACA0F3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1088403931" sldId="306"/>
            <ac:spMk id="12" creationId="{DD3981AC-7B61-4947-BCF3-F7AA7FA385B9}"/>
          </ac:spMkLst>
        </pc:spChg>
        <pc:spChg chg="add del ord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1088403931" sldId="306"/>
            <ac:spMk id="14" creationId="{55D4142C-5077-457F-A6AD-3FECFDB39685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1088403931" sldId="306"/>
            <ac:spMk id="16" creationId="{7A5F0580-5EE9-419F-96EE-B6529EF6E7D0}"/>
          </ac:spMkLst>
        </pc:spChg>
        <pc:picChg chg="add mod ord">
          <ac:chgData name="Neeraj Kulkarni" userId="S::kulkarni.nee@northeastern.edu::38aaa017-4285-42f9-ab17-e5e884df2e51" providerId="AD" clId="Web-{226F42B2-226B-4B7C-9968-A441669793DF}" dt="2023-04-09T19:32:03.314" v="192" actId="1076"/>
          <ac:picMkLst>
            <pc:docMk/>
            <pc:sldMk cId="1088403931" sldId="306"/>
            <ac:picMk id="2" creationId="{8632CDFF-2C6D-39BE-CBC0-B9761A434135}"/>
          </ac:picMkLst>
        </pc:picChg>
      </pc:sldChg>
      <pc:sldChg chg="mod modClrScheme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3163062250" sldId="308"/>
        </pc:sldMkLst>
      </pc:sldChg>
      <pc:sldChg chg="modSp mod modClrScheme chgLayout">
        <pc:chgData name="Neeraj Kulkarni" userId="S::kulkarni.nee@northeastern.edu::38aaa017-4285-42f9-ab17-e5e884df2e51" providerId="AD" clId="Web-{226F42B2-226B-4B7C-9968-A441669793DF}" dt="2023-04-09T19:39:03.861" v="280"/>
        <pc:sldMkLst>
          <pc:docMk/>
          <pc:sldMk cId="2837611585" sldId="309"/>
        </pc:sldMkLst>
        <pc:spChg chg="mod">
          <ac:chgData name="Neeraj Kulkarni" userId="S::kulkarni.nee@northeastern.edu::38aaa017-4285-42f9-ab17-e5e884df2e51" providerId="AD" clId="Web-{226F42B2-226B-4B7C-9968-A441669793DF}" dt="2023-04-09T19:39:03.861" v="280"/>
          <ac:spMkLst>
            <pc:docMk/>
            <pc:sldMk cId="2837611585" sldId="309"/>
            <ac:spMk id="3" creationId="{2541B425-0B76-C54E-71C8-6DEC3A1AF683}"/>
          </ac:spMkLst>
        </pc:spChg>
      </pc:sldChg>
      <pc:sldChg chg="mod modClrScheme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829145351" sldId="310"/>
        </pc:sldMkLst>
      </pc:sldChg>
      <pc:sldChg chg="addSp delSp modSp new mod setBg modClrScheme setClrOvrMap delDesignElem chgLayout">
        <pc:chgData name="Neeraj Kulkarni" userId="S::kulkarni.nee@northeastern.edu::38aaa017-4285-42f9-ab17-e5e884df2e51" providerId="AD" clId="Web-{226F42B2-226B-4B7C-9968-A441669793DF}" dt="2023-04-09T19:38:39.517" v="279"/>
        <pc:sldMkLst>
          <pc:docMk/>
          <pc:sldMk cId="3195456356" sldId="311"/>
        </pc:sldMkLst>
        <pc:spChg chg="add mod">
          <ac:chgData name="Neeraj Kulkarni" userId="S::kulkarni.nee@northeastern.edu::38aaa017-4285-42f9-ab17-e5e884df2e51" providerId="AD" clId="Web-{226F42B2-226B-4B7C-9968-A441669793DF}" dt="2023-04-09T19:37:18.639" v="273" actId="1076"/>
          <ac:spMkLst>
            <pc:docMk/>
            <pc:sldMk cId="3195456356" sldId="311"/>
            <ac:spMk id="3" creationId="{905C03FE-7EB1-ABEA-BC2A-7F6B24730EE2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4:18.084" v="207"/>
          <ac:spMkLst>
            <pc:docMk/>
            <pc:sldMk cId="3195456356" sldId="311"/>
            <ac:spMk id="7" creationId="{71B2258F-86CA-4D4D-8270-BC05FCDEBFB3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4:19.881" v="209"/>
          <ac:spMkLst>
            <pc:docMk/>
            <pc:sldMk cId="3195456356" sldId="311"/>
            <ac:spMk id="10" creationId="{37C89E4B-3C9F-44B9-8B86-D9E3D112D8EC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4:20.834" v="211"/>
          <ac:spMkLst>
            <pc:docMk/>
            <pc:sldMk cId="3195456356" sldId="311"/>
            <ac:spMk id="13" creationId="{71B2258F-86CA-4D4D-8270-BC05FCDEBFB3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4:23.771" v="213"/>
          <ac:spMkLst>
            <pc:docMk/>
            <pc:sldMk cId="3195456356" sldId="311"/>
            <ac:spMk id="15" creationId="{E91DC736-0EF8-4F87-9146-EBF1D2EE4D3D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4:23.771" v="213"/>
          <ac:spMkLst>
            <pc:docMk/>
            <pc:sldMk cId="3195456356" sldId="311"/>
            <ac:spMk id="16" creationId="{097CD68E-23E3-4007-8847-CD0944C4F7BE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4:23.771" v="213"/>
          <ac:spMkLst>
            <pc:docMk/>
            <pc:sldMk cId="3195456356" sldId="311"/>
            <ac:spMk id="17" creationId="{AF2F604E-43BE-4DC3-B983-E071523364F8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4:23.771" v="213"/>
          <ac:spMkLst>
            <pc:docMk/>
            <pc:sldMk cId="3195456356" sldId="311"/>
            <ac:spMk id="18" creationId="{08C9B587-E65E-4B52-B37C-ABEBB6E87928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3195456356" sldId="311"/>
            <ac:spMk id="20" creationId="{6F828D28-8E09-41CC-8229-3070B5467A96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3195456356" sldId="311"/>
            <ac:spMk id="21" creationId="{D5B012D8-7F27-4758-9AC6-C889B154BD73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7:40.546" v="274"/>
          <ac:spMkLst>
            <pc:docMk/>
            <pc:sldMk cId="3195456356" sldId="311"/>
            <ac:spMk id="22" creationId="{4063B759-00FC-46D1-9898-8E8625268FAF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6:11.559" v="267"/>
          <ac:spMkLst>
            <pc:docMk/>
            <pc:sldMk cId="3195456356" sldId="311"/>
            <ac:spMk id="27" creationId="{71B2258F-86CA-4D4D-8270-BC05FCDEBFB3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6:13.934" v="269"/>
          <ac:spMkLst>
            <pc:docMk/>
            <pc:sldMk cId="3195456356" sldId="311"/>
            <ac:spMk id="29" creationId="{007891EC-4501-44ED-A8C8-B11B6DB767AB}"/>
          </ac:spMkLst>
        </pc:spChg>
        <pc:spChg chg="add del">
          <ac:chgData name="Neeraj Kulkarni" userId="S::kulkarni.nee@northeastern.edu::38aaa017-4285-42f9-ab17-e5e884df2e51" providerId="AD" clId="Web-{226F42B2-226B-4B7C-9968-A441669793DF}" dt="2023-04-09T19:36:13.934" v="269"/>
          <ac:spMkLst>
            <pc:docMk/>
            <pc:sldMk cId="3195456356" sldId="311"/>
            <ac:spMk id="30" creationId="{C1DD1A8A-57D5-4A81-AD04-532B043C5611}"/>
          </ac:spMkLst>
        </pc:spChg>
        <pc:picChg chg="add mod">
          <ac:chgData name="Neeraj Kulkarni" userId="S::kulkarni.nee@northeastern.edu::38aaa017-4285-42f9-ab17-e5e884df2e51" providerId="AD" clId="Web-{226F42B2-226B-4B7C-9968-A441669793DF}" dt="2023-04-09T19:36:13.934" v="269"/>
          <ac:picMkLst>
            <pc:docMk/>
            <pc:sldMk cId="3195456356" sldId="311"/>
            <ac:picMk id="2" creationId="{3B43829F-7702-A8EF-1D60-F2C2A5241DD9}"/>
          </ac:picMkLst>
        </pc:picChg>
        <pc:cxnChg chg="add del">
          <ac:chgData name="Neeraj Kulkarni" userId="S::kulkarni.nee@northeastern.edu::38aaa017-4285-42f9-ab17-e5e884df2e51" providerId="AD" clId="Web-{226F42B2-226B-4B7C-9968-A441669793DF}" dt="2023-04-09T19:34:19.881" v="209"/>
          <ac:cxnSpMkLst>
            <pc:docMk/>
            <pc:sldMk cId="3195456356" sldId="311"/>
            <ac:cxnSpMk id="9" creationId="{AA2EAA10-076F-46BD-8F0F-B9A2FB77A85C}"/>
          </ac:cxnSpMkLst>
        </pc:cxnChg>
        <pc:cxnChg chg="add del">
          <ac:chgData name="Neeraj Kulkarni" userId="S::kulkarni.nee@northeastern.edu::38aaa017-4285-42f9-ab17-e5e884df2e51" providerId="AD" clId="Web-{226F42B2-226B-4B7C-9968-A441669793DF}" dt="2023-04-09T19:34:19.881" v="209"/>
          <ac:cxnSpMkLst>
            <pc:docMk/>
            <pc:sldMk cId="3195456356" sldId="311"/>
            <ac:cxnSpMk id="11" creationId="{D891E407-403B-4764-86C9-33A56D3BCAA3}"/>
          </ac:cxnSpMkLst>
        </pc:cxnChg>
      </pc:sldChg>
      <pc:sldMasterChg chg="del delSldLayout">
        <pc:chgData name="Neeraj Kulkarni" userId="S::kulkarni.nee@northeastern.edu::38aaa017-4285-42f9-ab17-e5e884df2e51" providerId="AD" clId="Web-{226F42B2-226B-4B7C-9968-A441669793DF}" dt="2023-04-09T19:37:40.546" v="274"/>
        <pc:sldMasterMkLst>
          <pc:docMk/>
          <pc:sldMasterMk cId="1409037988" sldId="2147483648"/>
        </pc:sldMasterMkLst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552508445" sldId="2147483649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2329857051" sldId="2147483650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2991549195" sldId="2147483651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3786916257" sldId="2147483652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2613754122" sldId="2147483653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1323451945" sldId="2147483654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1833717404" sldId="2147483655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3314820519" sldId="2147483656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1487746821" sldId="2147483657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3685785289" sldId="2147483658"/>
          </pc:sldLayoutMkLst>
        </pc:sldLayoutChg>
        <pc:sldLayoutChg chg="del">
          <pc:chgData name="Neeraj Kulkarni" userId="S::kulkarni.nee@northeastern.edu::38aaa017-4285-42f9-ab17-e5e884df2e51" providerId="AD" clId="Web-{226F42B2-226B-4B7C-9968-A441669793DF}" dt="2023-04-09T19:37:40.546" v="274"/>
          <pc:sldLayoutMkLst>
            <pc:docMk/>
            <pc:sldMasterMk cId="1409037988" sldId="2147483648"/>
            <pc:sldLayoutMk cId="1474735135" sldId="2147483659"/>
          </pc:sldLayoutMkLst>
        </pc:sldLayoutChg>
      </pc:sldMasterChg>
      <pc:sldMasterChg chg="add del addSldLayout delSldLayout modSldLayout">
        <pc:chgData name="Neeraj Kulkarni" userId="S::kulkarni.nee@northeastern.edu::38aaa017-4285-42f9-ab17-e5e884df2e51" providerId="AD" clId="Web-{226F42B2-226B-4B7C-9968-A441669793DF}" dt="2023-04-09T19:38:39.517" v="279"/>
        <pc:sldMasterMkLst>
          <pc:docMk/>
          <pc:sldMasterMk cId="3928461563" sldId="2147483660"/>
        </pc:sldMasterMkLst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537617173" sldId="2147483661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3936032969" sldId="2147483662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3824127755" sldId="2147483663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1176181610" sldId="2147483664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487888967" sldId="2147483665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1490423304" sldId="2147483666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728646808" sldId="2147483667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1036978933" sldId="2147483668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3009860463" sldId="2147483669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83511981" sldId="2147483670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928461563" sldId="2147483660"/>
            <pc:sldLayoutMk cId="2023062494" sldId="2147483671"/>
          </pc:sldLayoutMkLst>
        </pc:sldLayoutChg>
      </pc:sldMasterChg>
      <pc:sldMasterChg chg="add del addSldLayout delSldLayout modSldLayout">
        <pc:chgData name="Neeraj Kulkarni" userId="S::kulkarni.nee@northeastern.edu::38aaa017-4285-42f9-ab17-e5e884df2e51" providerId="AD" clId="Web-{226F42B2-226B-4B7C-9968-A441669793DF}" dt="2023-04-09T19:38:39.517" v="279"/>
        <pc:sldMasterMkLst>
          <pc:docMk/>
          <pc:sldMasterMk cId="3453191320" sldId="2147483672"/>
        </pc:sldMasterMkLst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2321013315" sldId="2147483673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4251842900" sldId="2147483674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77372443" sldId="2147483675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1119635168" sldId="2147483676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3962001194" sldId="2147483677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2158493814" sldId="2147483678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2386420888" sldId="2147483679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637278463" sldId="2147483680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338439660" sldId="2147483681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3436738027" sldId="2147483682"/>
          </pc:sldLayoutMkLst>
        </pc:sldLayoutChg>
        <pc:sldLayoutChg chg="add del mod replId">
          <pc:chgData name="Neeraj Kulkarni" userId="S::kulkarni.nee@northeastern.edu::38aaa017-4285-42f9-ab17-e5e884df2e51" providerId="AD" clId="Web-{226F42B2-226B-4B7C-9968-A441669793DF}" dt="2023-04-09T19:38:39.517" v="279"/>
          <pc:sldLayoutMkLst>
            <pc:docMk/>
            <pc:sldMasterMk cId="3453191320" sldId="2147483672"/>
            <pc:sldLayoutMk cId="3022079455" sldId="2147483683"/>
          </pc:sldLayoutMkLst>
        </pc:sldLayoutChg>
      </pc:sldMasterChg>
    </pc:docChg>
  </pc:docChgLst>
  <pc:docChgLst>
    <pc:chgData name="Harshada Terwadkar" userId="S::terwadkar.h@northeastern.edu::9a70bed4-7ca4-4267-8b8c-01772ad3d06c" providerId="AD" clId="Web-{CDA9C5CD-8C00-42DE-919C-4A194D16FA15}"/>
    <pc:docChg chg="delSld modSld">
      <pc:chgData name="Harshada Terwadkar" userId="S::terwadkar.h@northeastern.edu::9a70bed4-7ca4-4267-8b8c-01772ad3d06c" providerId="AD" clId="Web-{CDA9C5CD-8C00-42DE-919C-4A194D16FA15}" dt="2023-04-09T18:06:35.672" v="262"/>
      <pc:docMkLst>
        <pc:docMk/>
      </pc:docMkLst>
      <pc:sldChg chg="modSp">
        <pc:chgData name="Harshada Terwadkar" userId="S::terwadkar.h@northeastern.edu::9a70bed4-7ca4-4267-8b8c-01772ad3d06c" providerId="AD" clId="Web-{CDA9C5CD-8C00-42DE-919C-4A194D16FA15}" dt="2023-04-09T17:26:39.038" v="59" actId="14100"/>
        <pc:sldMkLst>
          <pc:docMk/>
          <pc:sldMk cId="2192606661" sldId="278"/>
        </pc:sldMkLst>
        <pc:spChg chg="mod">
          <ac:chgData name="Harshada Terwadkar" userId="S::terwadkar.h@northeastern.edu::9a70bed4-7ca4-4267-8b8c-01772ad3d06c" providerId="AD" clId="Web-{CDA9C5CD-8C00-42DE-919C-4A194D16FA15}" dt="2023-04-09T17:26:39.038" v="59" actId="14100"/>
          <ac:spMkLst>
            <pc:docMk/>
            <pc:sldMk cId="2192606661" sldId="278"/>
            <ac:spMk id="4" creationId="{BF515FDD-AC78-325F-A07E-0C9046861272}"/>
          </ac:spMkLst>
        </pc:spChg>
      </pc:sldChg>
      <pc:sldChg chg="addSp delSp modSp">
        <pc:chgData name="Harshada Terwadkar" userId="S::terwadkar.h@northeastern.edu::9a70bed4-7ca4-4267-8b8c-01772ad3d06c" providerId="AD" clId="Web-{CDA9C5CD-8C00-42DE-919C-4A194D16FA15}" dt="2023-04-09T17:26:02.959" v="55" actId="1076"/>
        <pc:sldMkLst>
          <pc:docMk/>
          <pc:sldMk cId="3465753612" sldId="297"/>
        </pc:sldMkLst>
        <pc:spChg chg="mod">
          <ac:chgData name="Harshada Terwadkar" userId="S::terwadkar.h@northeastern.edu::9a70bed4-7ca4-4267-8b8c-01772ad3d06c" providerId="AD" clId="Web-{CDA9C5CD-8C00-42DE-919C-4A194D16FA15}" dt="2023-04-09T17:26:02.959" v="55" actId="1076"/>
          <ac:spMkLst>
            <pc:docMk/>
            <pc:sldMk cId="3465753612" sldId="297"/>
            <ac:spMk id="4" creationId="{AAE5540A-4181-CA2B-7664-0357FCA3CD44}"/>
          </ac:spMkLst>
        </pc:spChg>
        <pc:spChg chg="mod">
          <ac:chgData name="Harshada Terwadkar" userId="S::terwadkar.h@northeastern.edu::9a70bed4-7ca4-4267-8b8c-01772ad3d06c" providerId="AD" clId="Web-{CDA9C5CD-8C00-42DE-919C-4A194D16FA15}" dt="2023-04-09T17:23:59.142" v="49" actId="1076"/>
          <ac:spMkLst>
            <pc:docMk/>
            <pc:sldMk cId="3465753612" sldId="297"/>
            <ac:spMk id="5" creationId="{181D3FAF-2D9C-A3B2-E81E-9351C608819C}"/>
          </ac:spMkLst>
        </pc:spChg>
        <pc:spChg chg="add del mod">
          <ac:chgData name="Harshada Terwadkar" userId="S::terwadkar.h@northeastern.edu::9a70bed4-7ca4-4267-8b8c-01772ad3d06c" providerId="AD" clId="Web-{CDA9C5CD-8C00-42DE-919C-4A194D16FA15}" dt="2023-04-09T17:23:51.611" v="48"/>
          <ac:spMkLst>
            <pc:docMk/>
            <pc:sldMk cId="3465753612" sldId="297"/>
            <ac:spMk id="6" creationId="{7C783541-19A8-4FA9-65AF-468717E25726}"/>
          </ac:spMkLst>
        </pc:spChg>
        <pc:spChg chg="mod">
          <ac:chgData name="Harshada Terwadkar" userId="S::terwadkar.h@northeastern.edu::9a70bed4-7ca4-4267-8b8c-01772ad3d06c" providerId="AD" clId="Web-{CDA9C5CD-8C00-42DE-919C-4A194D16FA15}" dt="2023-04-09T17:23:43.235" v="47" actId="20577"/>
          <ac:spMkLst>
            <pc:docMk/>
            <pc:sldMk cId="3465753612" sldId="297"/>
            <ac:spMk id="9" creationId="{400C7253-F294-2A4D-25B4-0AE3158F8E25}"/>
          </ac:spMkLst>
        </pc:spChg>
        <pc:picChg chg="mod">
          <ac:chgData name="Harshada Terwadkar" userId="S::terwadkar.h@northeastern.edu::9a70bed4-7ca4-4267-8b8c-01772ad3d06c" providerId="AD" clId="Web-{CDA9C5CD-8C00-42DE-919C-4A194D16FA15}" dt="2023-04-09T17:25:45.380" v="54" actId="14100"/>
          <ac:picMkLst>
            <pc:docMk/>
            <pc:sldMk cId="3465753612" sldId="297"/>
            <ac:picMk id="2" creationId="{E19766EF-04F6-47CC-7D25-9F1CA72FC494}"/>
          </ac:picMkLst>
        </pc:picChg>
        <pc:picChg chg="mod">
          <ac:chgData name="Harshada Terwadkar" userId="S::terwadkar.h@northeastern.edu::9a70bed4-7ca4-4267-8b8c-01772ad3d06c" providerId="AD" clId="Web-{CDA9C5CD-8C00-42DE-919C-4A194D16FA15}" dt="2023-04-09T17:25:41.161" v="53" actId="14100"/>
          <ac:picMkLst>
            <pc:docMk/>
            <pc:sldMk cId="3465753612" sldId="297"/>
            <ac:picMk id="7" creationId="{7CB9A9EC-1B73-2A6B-A2DD-E88EC48C4B04}"/>
          </ac:picMkLst>
        </pc:picChg>
      </pc:sldChg>
      <pc:sldChg chg="modSp">
        <pc:chgData name="Harshada Terwadkar" userId="S::terwadkar.h@northeastern.edu::9a70bed4-7ca4-4267-8b8c-01772ad3d06c" providerId="AD" clId="Web-{CDA9C5CD-8C00-42DE-919C-4A194D16FA15}" dt="2023-04-09T17:24:52.238" v="52" actId="14100"/>
        <pc:sldMkLst>
          <pc:docMk/>
          <pc:sldMk cId="2357638420" sldId="302"/>
        </pc:sldMkLst>
        <pc:picChg chg="mod">
          <ac:chgData name="Harshada Terwadkar" userId="S::terwadkar.h@northeastern.edu::9a70bed4-7ca4-4267-8b8c-01772ad3d06c" providerId="AD" clId="Web-{CDA9C5CD-8C00-42DE-919C-4A194D16FA15}" dt="2023-04-09T17:24:52.238" v="52" actId="14100"/>
          <ac:picMkLst>
            <pc:docMk/>
            <pc:sldMk cId="2357638420" sldId="302"/>
            <ac:picMk id="5" creationId="{CA4ED0D5-0909-EB75-7C4A-8CB1AF58CFAD}"/>
          </ac:picMkLst>
        </pc:picChg>
      </pc:sldChg>
      <pc:sldChg chg="addSp modSp">
        <pc:chgData name="Harshada Terwadkar" userId="S::terwadkar.h@northeastern.edu::9a70bed4-7ca4-4267-8b8c-01772ad3d06c" providerId="AD" clId="Web-{CDA9C5CD-8C00-42DE-919C-4A194D16FA15}" dt="2023-04-09T18:00:22.754" v="260" actId="20577"/>
        <pc:sldMkLst>
          <pc:docMk/>
          <pc:sldMk cId="3373074145" sldId="305"/>
        </pc:sldMkLst>
        <pc:spChg chg="add mod">
          <ac:chgData name="Harshada Terwadkar" userId="S::terwadkar.h@northeastern.edu::9a70bed4-7ca4-4267-8b8c-01772ad3d06c" providerId="AD" clId="Web-{CDA9C5CD-8C00-42DE-919C-4A194D16FA15}" dt="2023-04-09T18:00:22.754" v="260" actId="20577"/>
          <ac:spMkLst>
            <pc:docMk/>
            <pc:sldMk cId="3373074145" sldId="305"/>
            <ac:spMk id="2" creationId="{D3C87F91-6E2B-2C53-94F3-01C3E904306F}"/>
          </ac:spMkLst>
        </pc:spChg>
        <pc:picChg chg="mod">
          <ac:chgData name="Harshada Terwadkar" userId="S::terwadkar.h@northeastern.edu::9a70bed4-7ca4-4267-8b8c-01772ad3d06c" providerId="AD" clId="Web-{CDA9C5CD-8C00-42DE-919C-4A194D16FA15}" dt="2023-04-09T17:57:47.983" v="203" actId="14100"/>
          <ac:picMkLst>
            <pc:docMk/>
            <pc:sldMk cId="3373074145" sldId="305"/>
            <ac:picMk id="5" creationId="{98543244-65E3-CB4C-4618-C37CE86041E1}"/>
          </ac:picMkLst>
        </pc:picChg>
        <pc:picChg chg="mod">
          <ac:chgData name="Harshada Terwadkar" userId="S::terwadkar.h@northeastern.edu::9a70bed4-7ca4-4267-8b8c-01772ad3d06c" providerId="AD" clId="Web-{CDA9C5CD-8C00-42DE-919C-4A194D16FA15}" dt="2023-04-09T17:57:52.734" v="204" actId="14100"/>
          <ac:picMkLst>
            <pc:docMk/>
            <pc:sldMk cId="3373074145" sldId="305"/>
            <ac:picMk id="6" creationId="{4E08245F-9174-3CBE-EC97-C26B9B5B628F}"/>
          </ac:picMkLst>
        </pc:picChg>
      </pc:sldChg>
      <pc:sldChg chg="modSp">
        <pc:chgData name="Harshada Terwadkar" userId="S::terwadkar.h@northeastern.edu::9a70bed4-7ca4-4267-8b8c-01772ad3d06c" providerId="AD" clId="Web-{CDA9C5CD-8C00-42DE-919C-4A194D16FA15}" dt="2023-04-09T17:54:24.399" v="202" actId="20577"/>
        <pc:sldMkLst>
          <pc:docMk/>
          <pc:sldMk cId="1088403931" sldId="306"/>
        </pc:sldMkLst>
        <pc:spChg chg="mod">
          <ac:chgData name="Harshada Terwadkar" userId="S::terwadkar.h@northeastern.edu::9a70bed4-7ca4-4267-8b8c-01772ad3d06c" providerId="AD" clId="Web-{CDA9C5CD-8C00-42DE-919C-4A194D16FA15}" dt="2023-04-09T17:54:24.399" v="202" actId="20577"/>
          <ac:spMkLst>
            <pc:docMk/>
            <pc:sldMk cId="1088403931" sldId="306"/>
            <ac:spMk id="5" creationId="{3AB7D10D-CB09-E964-973F-D8D126EC1D82}"/>
          </ac:spMkLst>
        </pc:spChg>
      </pc:sldChg>
      <pc:sldChg chg="modSp del">
        <pc:chgData name="Harshada Terwadkar" userId="S::terwadkar.h@northeastern.edu::9a70bed4-7ca4-4267-8b8c-01772ad3d06c" providerId="AD" clId="Web-{CDA9C5CD-8C00-42DE-919C-4A194D16FA15}" dt="2023-04-09T18:06:35.672" v="262"/>
        <pc:sldMkLst>
          <pc:docMk/>
          <pc:sldMk cId="991876282" sldId="307"/>
        </pc:sldMkLst>
        <pc:spChg chg="mod">
          <ac:chgData name="Harshada Terwadkar" userId="S::terwadkar.h@northeastern.edu::9a70bed4-7ca4-4267-8b8c-01772ad3d06c" providerId="AD" clId="Web-{CDA9C5CD-8C00-42DE-919C-4A194D16FA15}" dt="2023-04-09T18:04:19.574" v="261" actId="1076"/>
          <ac:spMkLst>
            <pc:docMk/>
            <pc:sldMk cId="991876282" sldId="307"/>
            <ac:spMk id="4" creationId="{D74657D1-C904-48C7-1F46-8874BF3BB012}"/>
          </ac:spMkLst>
        </pc:spChg>
      </pc:sldChg>
    </pc:docChg>
  </pc:docChgLst>
  <pc:docChgLst>
    <pc:chgData name="Neeraj Kulkarni" userId="S::kulkarni.nee@northeastern.edu::38aaa017-4285-42f9-ab17-e5e884df2e51" providerId="AD" clId="Web-{74920197-689B-4288-84CA-1B96CF8BC90B}"/>
    <pc:docChg chg="modSld">
      <pc:chgData name="Neeraj Kulkarni" userId="S::kulkarni.nee@northeastern.edu::38aaa017-4285-42f9-ab17-e5e884df2e51" providerId="AD" clId="Web-{74920197-689B-4288-84CA-1B96CF8BC90B}" dt="2023-04-09T19:42:34.768" v="4" actId="20577"/>
      <pc:docMkLst>
        <pc:docMk/>
      </pc:docMkLst>
      <pc:sldChg chg="modSp">
        <pc:chgData name="Neeraj Kulkarni" userId="S::kulkarni.nee@northeastern.edu::38aaa017-4285-42f9-ab17-e5e884df2e51" providerId="AD" clId="Web-{74920197-689B-4288-84CA-1B96CF8BC90B}" dt="2023-04-09T19:42:34.768" v="4" actId="20577"/>
        <pc:sldMkLst>
          <pc:docMk/>
          <pc:sldMk cId="2357638420" sldId="302"/>
        </pc:sldMkLst>
        <pc:spChg chg="mod">
          <ac:chgData name="Neeraj Kulkarni" userId="S::kulkarni.nee@northeastern.edu::38aaa017-4285-42f9-ab17-e5e884df2e51" providerId="AD" clId="Web-{74920197-689B-4288-84CA-1B96CF8BC90B}" dt="2023-04-09T19:42:27.658" v="3"/>
          <ac:spMkLst>
            <pc:docMk/>
            <pc:sldMk cId="2357638420" sldId="302"/>
            <ac:spMk id="2" creationId="{FBE98E7A-8EDB-3898-8961-DAA08A60E30A}"/>
          </ac:spMkLst>
        </pc:spChg>
        <pc:spChg chg="mod">
          <ac:chgData name="Neeraj Kulkarni" userId="S::kulkarni.nee@northeastern.edu::38aaa017-4285-42f9-ab17-e5e884df2e51" providerId="AD" clId="Web-{74920197-689B-4288-84CA-1B96CF8BC90B}" dt="2023-04-09T19:42:34.768" v="4" actId="20577"/>
          <ac:spMkLst>
            <pc:docMk/>
            <pc:sldMk cId="2357638420" sldId="302"/>
            <ac:spMk id="4" creationId="{F01163DE-EDCD-EE87-D5B9-2CDDFB827686}"/>
          </ac:spMkLst>
        </pc:spChg>
        <pc:spChg chg="mod">
          <ac:chgData name="Neeraj Kulkarni" userId="S::kulkarni.nee@northeastern.edu::38aaa017-4285-42f9-ab17-e5e884df2e51" providerId="AD" clId="Web-{74920197-689B-4288-84CA-1B96CF8BC90B}" dt="2023-04-09T19:42:17.689" v="2" actId="20577"/>
          <ac:spMkLst>
            <pc:docMk/>
            <pc:sldMk cId="2357638420" sldId="302"/>
            <ac:spMk id="7" creationId="{3FA7D193-AB56-2BE2-9365-E6D2B8A928CD}"/>
          </ac:spMkLst>
        </pc:spChg>
      </pc:sldChg>
      <pc:sldChg chg="delSp">
        <pc:chgData name="Neeraj Kulkarni" userId="S::kulkarni.nee@northeastern.edu::38aaa017-4285-42f9-ab17-e5e884df2e51" providerId="AD" clId="Web-{74920197-689B-4288-84CA-1B96CF8BC90B}" dt="2023-04-09T19:42:00.079" v="0"/>
        <pc:sldMkLst>
          <pc:docMk/>
          <pc:sldMk cId="3373074145" sldId="305"/>
        </pc:sldMkLst>
        <pc:spChg chg="del">
          <ac:chgData name="Neeraj Kulkarni" userId="S::kulkarni.nee@northeastern.edu::38aaa017-4285-42f9-ab17-e5e884df2e51" providerId="AD" clId="Web-{74920197-689B-4288-84CA-1B96CF8BC90B}" dt="2023-04-09T19:42:00.079" v="0"/>
          <ac:spMkLst>
            <pc:docMk/>
            <pc:sldMk cId="3373074145" sldId="305"/>
            <ac:spMk id="4" creationId="{3D76837A-D17B-5D25-5725-336DB0B6FF65}"/>
          </ac:spMkLst>
        </pc:spChg>
      </pc:sldChg>
    </pc:docChg>
  </pc:docChgLst>
  <pc:docChgLst>
    <pc:chgData name="Harshada Terwadkar" userId="S::terwadkar.h@northeastern.edu::9a70bed4-7ca4-4267-8b8c-01772ad3d06c" providerId="AD" clId="Web-{0692C710-A51C-4377-8B36-1D84D48D5954}"/>
    <pc:docChg chg="modSld">
      <pc:chgData name="Harshada Terwadkar" userId="S::terwadkar.h@northeastern.edu::9a70bed4-7ca4-4267-8b8c-01772ad3d06c" providerId="AD" clId="Web-{0692C710-A51C-4377-8B36-1D84D48D5954}" dt="2023-04-09T17:15:19.630" v="13"/>
      <pc:docMkLst>
        <pc:docMk/>
      </pc:docMkLst>
      <pc:sldChg chg="addSp modSp">
        <pc:chgData name="Harshada Terwadkar" userId="S::terwadkar.h@northeastern.edu::9a70bed4-7ca4-4267-8b8c-01772ad3d06c" providerId="AD" clId="Web-{0692C710-A51C-4377-8B36-1D84D48D5954}" dt="2023-04-09T17:14:18.455" v="9" actId="14100"/>
        <pc:sldMkLst>
          <pc:docMk/>
          <pc:sldMk cId="3465753612" sldId="297"/>
        </pc:sldMkLst>
        <pc:picChg chg="add mod">
          <ac:chgData name="Harshada Terwadkar" userId="S::terwadkar.h@northeastern.edu::9a70bed4-7ca4-4267-8b8c-01772ad3d06c" providerId="AD" clId="Web-{0692C710-A51C-4377-8B36-1D84D48D5954}" dt="2023-04-09T17:14:18.455" v="9" actId="14100"/>
          <ac:picMkLst>
            <pc:docMk/>
            <pc:sldMk cId="3465753612" sldId="297"/>
            <ac:picMk id="2" creationId="{E19766EF-04F6-47CC-7D25-9F1CA72FC494}"/>
          </ac:picMkLst>
        </pc:picChg>
        <pc:picChg chg="mod">
          <ac:chgData name="Harshada Terwadkar" userId="S::terwadkar.h@northeastern.edu::9a70bed4-7ca4-4267-8b8c-01772ad3d06c" providerId="AD" clId="Web-{0692C710-A51C-4377-8B36-1D84D48D5954}" dt="2023-04-09T17:14:10.158" v="7" actId="14100"/>
          <ac:picMkLst>
            <pc:docMk/>
            <pc:sldMk cId="3465753612" sldId="297"/>
            <ac:picMk id="7" creationId="{7CB9A9EC-1B73-2A6B-A2DD-E88EC48C4B04}"/>
          </ac:picMkLst>
        </pc:picChg>
      </pc:sldChg>
      <pc:sldChg chg="modSp modTransition">
        <pc:chgData name="Harshada Terwadkar" userId="S::terwadkar.h@northeastern.edu::9a70bed4-7ca4-4267-8b8c-01772ad3d06c" providerId="AD" clId="Web-{0692C710-A51C-4377-8B36-1D84D48D5954}" dt="2023-04-09T17:15:19.630" v="13"/>
        <pc:sldMkLst>
          <pc:docMk/>
          <pc:sldMk cId="3306896560" sldId="304"/>
        </pc:sldMkLst>
        <pc:picChg chg="mod">
          <ac:chgData name="Harshada Terwadkar" userId="S::terwadkar.h@northeastern.edu::9a70bed4-7ca4-4267-8b8c-01772ad3d06c" providerId="AD" clId="Web-{0692C710-A51C-4377-8B36-1D84D48D5954}" dt="2023-04-09T17:14:59.332" v="10" actId="14100"/>
          <ac:picMkLst>
            <pc:docMk/>
            <pc:sldMk cId="3306896560" sldId="304"/>
            <ac:picMk id="3" creationId="{D5271FFB-B35E-8CB0-016D-502D881B9639}"/>
          </ac:picMkLst>
        </pc:picChg>
      </pc:sldChg>
    </pc:docChg>
  </pc:docChgLst>
  <pc:docChgLst>
    <pc:chgData name="Holin Lee" userId="S::lee.holi@northeastern.edu::9d5518ba-e2f0-4df2-b9b9-6d85084c1500" providerId="AD" clId="Web-{F00C46EB-973A-4B5D-AC66-A2E71B45AC3D}"/>
    <pc:docChg chg="addSld modSld">
      <pc:chgData name="Holin Lee" userId="S::lee.holi@northeastern.edu::9d5518ba-e2f0-4df2-b9b9-6d85084c1500" providerId="AD" clId="Web-{F00C46EB-973A-4B5D-AC66-A2E71B45AC3D}" dt="2023-04-09T20:28:54.515" v="73" actId="1076"/>
      <pc:docMkLst>
        <pc:docMk/>
      </pc:docMkLst>
      <pc:sldChg chg="modSp">
        <pc:chgData name="Holin Lee" userId="S::lee.holi@northeastern.edu::9d5518ba-e2f0-4df2-b9b9-6d85084c1500" providerId="AD" clId="Web-{F00C46EB-973A-4B5D-AC66-A2E71B45AC3D}" dt="2023-04-09T19:44:46.596" v="34" actId="20577"/>
        <pc:sldMkLst>
          <pc:docMk/>
          <pc:sldMk cId="861322935" sldId="298"/>
        </pc:sldMkLst>
        <pc:spChg chg="mod">
          <ac:chgData name="Holin Lee" userId="S::lee.holi@northeastern.edu::9d5518ba-e2f0-4df2-b9b9-6d85084c1500" providerId="AD" clId="Web-{F00C46EB-973A-4B5D-AC66-A2E71B45AC3D}" dt="2023-04-09T19:44:46.596" v="34" actId="20577"/>
          <ac:spMkLst>
            <pc:docMk/>
            <pc:sldMk cId="861322935" sldId="298"/>
            <ac:spMk id="11" creationId="{5210B5E4-ED99-E798-9DA0-A27C4965BCB8}"/>
          </ac:spMkLst>
        </pc:spChg>
      </pc:sldChg>
      <pc:sldChg chg="addSp delSp modSp">
        <pc:chgData name="Holin Lee" userId="S::lee.holi@northeastern.edu::9d5518ba-e2f0-4df2-b9b9-6d85084c1500" providerId="AD" clId="Web-{F00C46EB-973A-4B5D-AC66-A2E71B45AC3D}" dt="2023-04-09T20:28:54.515" v="73" actId="1076"/>
        <pc:sldMkLst>
          <pc:docMk/>
          <pc:sldMk cId="1758628078" sldId="299"/>
        </pc:sldMkLst>
        <pc:picChg chg="add mod">
          <ac:chgData name="Holin Lee" userId="S::lee.holi@northeastern.edu::9d5518ba-e2f0-4df2-b9b9-6d85084c1500" providerId="AD" clId="Web-{F00C46EB-973A-4B5D-AC66-A2E71B45AC3D}" dt="2023-04-09T20:13:08.311" v="71" actId="1076"/>
          <ac:picMkLst>
            <pc:docMk/>
            <pc:sldMk cId="1758628078" sldId="299"/>
            <ac:picMk id="2" creationId="{10EF26B3-CC5A-C327-18CD-A3F724DACD33}"/>
          </ac:picMkLst>
        </pc:picChg>
        <pc:picChg chg="mod">
          <ac:chgData name="Holin Lee" userId="S::lee.holi@northeastern.edu::9d5518ba-e2f0-4df2-b9b9-6d85084c1500" providerId="AD" clId="Web-{F00C46EB-973A-4B5D-AC66-A2E71B45AC3D}" dt="2023-04-09T19:48:50.260" v="50" actId="14100"/>
          <ac:picMkLst>
            <pc:docMk/>
            <pc:sldMk cId="1758628078" sldId="299"/>
            <ac:picMk id="3" creationId="{FC0783BA-2743-A666-22BA-ABDE772792B0}"/>
          </ac:picMkLst>
        </pc:picChg>
        <pc:picChg chg="add mod">
          <ac:chgData name="Holin Lee" userId="S::lee.holi@northeastern.edu::9d5518ba-e2f0-4df2-b9b9-6d85084c1500" providerId="AD" clId="Web-{F00C46EB-973A-4B5D-AC66-A2E71B45AC3D}" dt="2023-04-09T20:28:54.515" v="73" actId="1076"/>
          <ac:picMkLst>
            <pc:docMk/>
            <pc:sldMk cId="1758628078" sldId="299"/>
            <ac:picMk id="5" creationId="{C1404FB5-058E-6202-3134-BB1435143E2C}"/>
          </ac:picMkLst>
        </pc:picChg>
        <pc:picChg chg="del">
          <ac:chgData name="Holin Lee" userId="S::lee.holi@northeastern.edu::9d5518ba-e2f0-4df2-b9b9-6d85084c1500" providerId="AD" clId="Web-{F00C46EB-973A-4B5D-AC66-A2E71B45AC3D}" dt="2023-04-09T19:45:23.551" v="37"/>
          <ac:picMkLst>
            <pc:docMk/>
            <pc:sldMk cId="1758628078" sldId="299"/>
            <ac:picMk id="12" creationId="{9D91A302-48D1-6D14-868C-FAB7012D5193}"/>
          </ac:picMkLst>
        </pc:picChg>
      </pc:sldChg>
      <pc:sldChg chg="addSp delSp modSp">
        <pc:chgData name="Holin Lee" userId="S::lee.holi@northeastern.edu::9d5518ba-e2f0-4df2-b9b9-6d85084c1500" providerId="AD" clId="Web-{F00C46EB-973A-4B5D-AC66-A2E71B45AC3D}" dt="2023-04-09T19:52:05.408" v="59" actId="1076"/>
        <pc:sldMkLst>
          <pc:docMk/>
          <pc:sldMk cId="2837611585" sldId="309"/>
        </pc:sldMkLst>
        <pc:picChg chg="add mod">
          <ac:chgData name="Holin Lee" userId="S::lee.holi@northeastern.edu::9d5518ba-e2f0-4df2-b9b9-6d85084c1500" providerId="AD" clId="Web-{F00C46EB-973A-4B5D-AC66-A2E71B45AC3D}" dt="2023-04-09T19:52:05.408" v="59" actId="1076"/>
          <ac:picMkLst>
            <pc:docMk/>
            <pc:sldMk cId="2837611585" sldId="309"/>
            <ac:picMk id="2" creationId="{9C278417-181C-55F0-DA4F-CEC1B394B99E}"/>
          </ac:picMkLst>
        </pc:picChg>
        <pc:picChg chg="del">
          <ac:chgData name="Holin Lee" userId="S::lee.holi@northeastern.edu::9d5518ba-e2f0-4df2-b9b9-6d85084c1500" providerId="AD" clId="Web-{F00C46EB-973A-4B5D-AC66-A2E71B45AC3D}" dt="2023-04-09T19:51:56.486" v="53"/>
          <ac:picMkLst>
            <pc:docMk/>
            <pc:sldMk cId="2837611585" sldId="309"/>
            <ac:picMk id="4" creationId="{FC678CB9-3FEE-6F8F-DE42-C8487516572C}"/>
          </ac:picMkLst>
        </pc:picChg>
      </pc:sldChg>
      <pc:sldChg chg="addSp modSp">
        <pc:chgData name="Holin Lee" userId="S::lee.holi@northeastern.edu::9d5518ba-e2f0-4df2-b9b9-6d85084c1500" providerId="AD" clId="Web-{F00C46EB-973A-4B5D-AC66-A2E71B45AC3D}" dt="2023-04-09T19:49:51.731" v="52" actId="1076"/>
        <pc:sldMkLst>
          <pc:docMk/>
          <pc:sldMk cId="829145351" sldId="310"/>
        </pc:sldMkLst>
        <pc:spChg chg="mod">
          <ac:chgData name="Holin Lee" userId="S::lee.holi@northeastern.edu::9d5518ba-e2f0-4df2-b9b9-6d85084c1500" providerId="AD" clId="Web-{F00C46EB-973A-4B5D-AC66-A2E71B45AC3D}" dt="2023-04-09T19:48:22.432" v="49" actId="20577"/>
          <ac:spMkLst>
            <pc:docMk/>
            <pc:sldMk cId="829145351" sldId="310"/>
            <ac:spMk id="5" creationId="{18423DBB-8457-2E71-DF62-FC9761C4D9E2}"/>
          </ac:spMkLst>
        </pc:spChg>
        <pc:picChg chg="mod">
          <ac:chgData name="Holin Lee" userId="S::lee.holi@northeastern.edu::9d5518ba-e2f0-4df2-b9b9-6d85084c1500" providerId="AD" clId="Web-{F00C46EB-973A-4B5D-AC66-A2E71B45AC3D}" dt="2023-04-09T19:49:51.731" v="52" actId="1076"/>
          <ac:picMkLst>
            <pc:docMk/>
            <pc:sldMk cId="829145351" sldId="310"/>
            <ac:picMk id="2" creationId="{F9A3A946-0986-27A1-F8C2-D5AF39449565}"/>
          </ac:picMkLst>
        </pc:picChg>
        <pc:picChg chg="add mod">
          <ac:chgData name="Holin Lee" userId="S::lee.holi@northeastern.edu::9d5518ba-e2f0-4df2-b9b9-6d85084c1500" providerId="AD" clId="Web-{F00C46EB-973A-4B5D-AC66-A2E71B45AC3D}" dt="2023-04-09T19:43:36.985" v="14" actId="1076"/>
          <ac:picMkLst>
            <pc:docMk/>
            <pc:sldMk cId="829145351" sldId="310"/>
            <ac:picMk id="6" creationId="{94E92174-697B-27E8-FC8E-A4089370937D}"/>
          </ac:picMkLst>
        </pc:picChg>
      </pc:sldChg>
      <pc:sldChg chg="addSp modSp new">
        <pc:chgData name="Holin Lee" userId="S::lee.holi@northeastern.edu::9d5518ba-e2f0-4df2-b9b9-6d85084c1500" providerId="AD" clId="Web-{F00C46EB-973A-4B5D-AC66-A2E71B45AC3D}" dt="2023-04-09T19:54:21.162" v="68" actId="1076"/>
        <pc:sldMkLst>
          <pc:docMk/>
          <pc:sldMk cId="2988674030" sldId="312"/>
        </pc:sldMkLst>
        <pc:picChg chg="add mod">
          <ac:chgData name="Holin Lee" userId="S::lee.holi@northeastern.edu::9d5518ba-e2f0-4df2-b9b9-6d85084c1500" providerId="AD" clId="Web-{F00C46EB-973A-4B5D-AC66-A2E71B45AC3D}" dt="2023-04-09T19:54:21.162" v="68" actId="1076"/>
          <ac:picMkLst>
            <pc:docMk/>
            <pc:sldMk cId="2988674030" sldId="312"/>
            <ac:picMk id="2" creationId="{548C6690-1231-0E2C-D7BA-9EEE51FBC282}"/>
          </ac:picMkLst>
        </pc:picChg>
      </pc:sldChg>
    </pc:docChg>
  </pc:docChgLst>
  <pc:docChgLst>
    <pc:chgData name="Holin Lee" userId="S::lee.holi@northeastern.edu::9d5518ba-e2f0-4df2-b9b9-6d85084c1500" providerId="AD" clId="Web-{A9E405CF-DF9A-435F-9857-8C166C746451}"/>
    <pc:docChg chg="addSld modSld">
      <pc:chgData name="Holin Lee" userId="S::lee.holi@northeastern.edu::9d5518ba-e2f0-4df2-b9b9-6d85084c1500" providerId="AD" clId="Web-{A9E405CF-DF9A-435F-9857-8C166C746451}" dt="2023-04-09T19:39:02.605" v="574" actId="20577"/>
      <pc:docMkLst>
        <pc:docMk/>
      </pc:docMkLst>
      <pc:sldChg chg="addSp delSp modSp">
        <pc:chgData name="Holin Lee" userId="S::lee.holi@northeastern.edu::9d5518ba-e2f0-4df2-b9b9-6d85084c1500" providerId="AD" clId="Web-{A9E405CF-DF9A-435F-9857-8C166C746451}" dt="2023-04-09T19:28:48.658" v="218" actId="20577"/>
        <pc:sldMkLst>
          <pc:docMk/>
          <pc:sldMk cId="861322935" sldId="298"/>
        </pc:sldMkLst>
        <pc:spChg chg="mod">
          <ac:chgData name="Holin Lee" userId="S::lee.holi@northeastern.edu::9d5518ba-e2f0-4df2-b9b9-6d85084c1500" providerId="AD" clId="Web-{A9E405CF-DF9A-435F-9857-8C166C746451}" dt="2023-04-09T19:20:50.031" v="88" actId="20577"/>
          <ac:spMkLst>
            <pc:docMk/>
            <pc:sldMk cId="861322935" sldId="298"/>
            <ac:spMk id="2" creationId="{2618B798-F1F6-F0C2-B670-C6E29074ED54}"/>
          </ac:spMkLst>
        </pc:spChg>
        <pc:spChg chg="add del mod">
          <ac:chgData name="Holin Lee" userId="S::lee.holi@northeastern.edu::9d5518ba-e2f0-4df2-b9b9-6d85084c1500" providerId="AD" clId="Web-{A9E405CF-DF9A-435F-9857-8C166C746451}" dt="2023-04-09T19:22:51.332" v="109"/>
          <ac:spMkLst>
            <pc:docMk/>
            <pc:sldMk cId="861322935" sldId="298"/>
            <ac:spMk id="10" creationId="{4B83B1DC-6D51-165C-F051-43978934E77D}"/>
          </ac:spMkLst>
        </pc:spChg>
        <pc:spChg chg="add mod">
          <ac:chgData name="Holin Lee" userId="S::lee.holi@northeastern.edu::9d5518ba-e2f0-4df2-b9b9-6d85084c1500" providerId="AD" clId="Web-{A9E405CF-DF9A-435F-9857-8C166C746451}" dt="2023-04-09T19:28:48.658" v="218" actId="20577"/>
          <ac:spMkLst>
            <pc:docMk/>
            <pc:sldMk cId="861322935" sldId="298"/>
            <ac:spMk id="11" creationId="{5210B5E4-ED99-E798-9DA0-A27C4965BCB8}"/>
          </ac:spMkLst>
        </pc:spChg>
        <pc:picChg chg="add mod">
          <ac:chgData name="Holin Lee" userId="S::lee.holi@northeastern.edu::9d5518ba-e2f0-4df2-b9b9-6d85084c1500" providerId="AD" clId="Web-{A9E405CF-DF9A-435F-9857-8C166C746451}" dt="2023-04-09T19:20:51.499" v="89" actId="1076"/>
          <ac:picMkLst>
            <pc:docMk/>
            <pc:sldMk cId="861322935" sldId="298"/>
            <ac:picMk id="3" creationId="{0BB612C6-7A59-36CD-0E30-319692017D99}"/>
          </ac:picMkLst>
        </pc:picChg>
        <pc:picChg chg="del">
          <ac:chgData name="Holin Lee" userId="S::lee.holi@northeastern.edu::9d5518ba-e2f0-4df2-b9b9-6d85084c1500" providerId="AD" clId="Web-{A9E405CF-DF9A-435F-9857-8C166C746451}" dt="2023-04-09T19:10:57.198" v="5"/>
          <ac:picMkLst>
            <pc:docMk/>
            <pc:sldMk cId="861322935" sldId="298"/>
            <ac:picMk id="5" creationId="{2A42F511-8EDB-9F33-4E20-30C580D7803E}"/>
          </ac:picMkLst>
        </pc:picChg>
        <pc:picChg chg="add del mod">
          <ac:chgData name="Holin Lee" userId="S::lee.holi@northeastern.edu::9d5518ba-e2f0-4df2-b9b9-6d85084c1500" providerId="AD" clId="Web-{A9E405CF-DF9A-435F-9857-8C166C746451}" dt="2023-04-09T19:19:33.278" v="66"/>
          <ac:picMkLst>
            <pc:docMk/>
            <pc:sldMk cId="861322935" sldId="298"/>
            <ac:picMk id="6" creationId="{02227B40-2167-2F6F-F894-5181DADC5536}"/>
          </ac:picMkLst>
        </pc:picChg>
        <pc:picChg chg="del mod">
          <ac:chgData name="Holin Lee" userId="S::lee.holi@northeastern.edu::9d5518ba-e2f0-4df2-b9b9-6d85084c1500" providerId="AD" clId="Web-{A9E405CF-DF9A-435F-9857-8C166C746451}" dt="2023-04-09T19:20:37.952" v="85"/>
          <ac:picMkLst>
            <pc:docMk/>
            <pc:sldMk cId="861322935" sldId="298"/>
            <ac:picMk id="7" creationId="{812399DD-51D3-2628-CB4D-ADB03B339469}"/>
          </ac:picMkLst>
        </pc:picChg>
        <pc:picChg chg="del">
          <ac:chgData name="Holin Lee" userId="S::lee.holi@northeastern.edu::9d5518ba-e2f0-4df2-b9b9-6d85084c1500" providerId="AD" clId="Web-{A9E405CF-DF9A-435F-9857-8C166C746451}" dt="2023-04-09T19:10:49.932" v="0"/>
          <ac:picMkLst>
            <pc:docMk/>
            <pc:sldMk cId="861322935" sldId="298"/>
            <ac:picMk id="8" creationId="{F810FD64-71B5-79E2-EC83-D262D2569DCE}"/>
          </ac:picMkLst>
        </pc:picChg>
        <pc:picChg chg="add del mod">
          <ac:chgData name="Holin Lee" userId="S::lee.holi@northeastern.edu::9d5518ba-e2f0-4df2-b9b9-6d85084c1500" providerId="AD" clId="Web-{A9E405CF-DF9A-435F-9857-8C166C746451}" dt="2023-04-09T19:19:46.779" v="71"/>
          <ac:picMkLst>
            <pc:docMk/>
            <pc:sldMk cId="861322935" sldId="298"/>
            <ac:picMk id="9" creationId="{1A172F5E-1058-D10C-AF91-526BA5B6804C}"/>
          </ac:picMkLst>
        </pc:picChg>
        <pc:picChg chg="add mod modCrop">
          <ac:chgData name="Holin Lee" userId="S::lee.holi@northeastern.edu::9d5518ba-e2f0-4df2-b9b9-6d85084c1500" providerId="AD" clId="Web-{A9E405CF-DF9A-435F-9857-8C166C746451}" dt="2023-04-09T19:24:09.806" v="116" actId="1076"/>
          <ac:picMkLst>
            <pc:docMk/>
            <pc:sldMk cId="861322935" sldId="298"/>
            <ac:picMk id="12" creationId="{D0F1D804-1F97-3102-767C-6D01592BA1C8}"/>
          </ac:picMkLst>
        </pc:picChg>
      </pc:sldChg>
      <pc:sldChg chg="addSp delSp modSp">
        <pc:chgData name="Holin Lee" userId="S::lee.holi@northeastern.edu::9d5518ba-e2f0-4df2-b9b9-6d85084c1500" providerId="AD" clId="Web-{A9E405CF-DF9A-435F-9857-8C166C746451}" dt="2023-04-09T19:25:51.934" v="119"/>
        <pc:sldMkLst>
          <pc:docMk/>
          <pc:sldMk cId="1758628078" sldId="299"/>
        </pc:sldMkLst>
        <pc:spChg chg="del">
          <ac:chgData name="Holin Lee" userId="S::lee.holi@northeastern.edu::9d5518ba-e2f0-4df2-b9b9-6d85084c1500" providerId="AD" clId="Web-{A9E405CF-DF9A-435F-9857-8C166C746451}" dt="2023-04-09T19:16:37.490" v="46"/>
          <ac:spMkLst>
            <pc:docMk/>
            <pc:sldMk cId="1758628078" sldId="299"/>
            <ac:spMk id="2" creationId="{8FBC6026-7F9D-EE47-0138-EA51314ED0A0}"/>
          </ac:spMkLst>
        </pc:spChg>
        <pc:spChg chg="del mod">
          <ac:chgData name="Holin Lee" userId="S::lee.holi@northeastern.edu::9d5518ba-e2f0-4df2-b9b9-6d85084c1500" providerId="AD" clId="Web-{A9E405CF-DF9A-435F-9857-8C166C746451}" dt="2023-04-09T19:20:04.045" v="78"/>
          <ac:spMkLst>
            <pc:docMk/>
            <pc:sldMk cId="1758628078" sldId="299"/>
            <ac:spMk id="6" creationId="{A7920F81-A23D-BA8D-3AA5-0DB829289D3D}"/>
          </ac:spMkLst>
        </pc:spChg>
        <pc:spChg chg="add del mod">
          <ac:chgData name="Holin Lee" userId="S::lee.holi@northeastern.edu::9d5518ba-e2f0-4df2-b9b9-6d85084c1500" providerId="AD" clId="Web-{A9E405CF-DF9A-435F-9857-8C166C746451}" dt="2023-04-09T19:25:51.934" v="119"/>
          <ac:spMkLst>
            <pc:docMk/>
            <pc:sldMk cId="1758628078" sldId="299"/>
            <ac:spMk id="7" creationId="{D94214A9-5468-59FF-378E-F64DE7E8CC9B}"/>
          </ac:spMkLst>
        </pc:spChg>
        <pc:picChg chg="add mod">
          <ac:chgData name="Holin Lee" userId="S::lee.holi@northeastern.edu::9d5518ba-e2f0-4df2-b9b9-6d85084c1500" providerId="AD" clId="Web-{A9E405CF-DF9A-435F-9857-8C166C746451}" dt="2023-04-09T19:17:50.586" v="56" actId="1076"/>
          <ac:picMkLst>
            <pc:docMk/>
            <pc:sldMk cId="1758628078" sldId="299"/>
            <ac:picMk id="3" creationId="{FC0783BA-2743-A666-22BA-ABDE772792B0}"/>
          </ac:picMkLst>
        </pc:picChg>
        <pc:picChg chg="del ord">
          <ac:chgData name="Holin Lee" userId="S::lee.holi@northeastern.edu::9d5518ba-e2f0-4df2-b9b9-6d85084c1500" providerId="AD" clId="Web-{A9E405CF-DF9A-435F-9857-8C166C746451}" dt="2023-04-09T19:20:23.874" v="81"/>
          <ac:picMkLst>
            <pc:docMk/>
            <pc:sldMk cId="1758628078" sldId="299"/>
            <ac:picMk id="5" creationId="{62051548-FA3A-3D6D-C474-4259AD7334E8}"/>
          </ac:picMkLst>
        </pc:picChg>
        <pc:picChg chg="del">
          <ac:chgData name="Holin Lee" userId="S::lee.holi@northeastern.edu::9d5518ba-e2f0-4df2-b9b9-6d85084c1500" providerId="AD" clId="Web-{A9E405CF-DF9A-435F-9857-8C166C746451}" dt="2023-04-09T19:15:01.065" v="33"/>
          <ac:picMkLst>
            <pc:docMk/>
            <pc:sldMk cId="1758628078" sldId="299"/>
            <ac:picMk id="10" creationId="{A9D3981B-2B7F-ABE6-1B9A-9706B1403766}"/>
          </ac:picMkLst>
        </pc:picChg>
        <pc:picChg chg="mod ord">
          <ac:chgData name="Holin Lee" userId="S::lee.holi@northeastern.edu::9d5518ba-e2f0-4df2-b9b9-6d85084c1500" providerId="AD" clId="Web-{A9E405CF-DF9A-435F-9857-8C166C746451}" dt="2023-04-09T19:15:47.848" v="43"/>
          <ac:picMkLst>
            <pc:docMk/>
            <pc:sldMk cId="1758628078" sldId="299"/>
            <ac:picMk id="12" creationId="{9D91A302-48D1-6D14-868C-FAB7012D5193}"/>
          </ac:picMkLst>
        </pc:picChg>
        <pc:picChg chg="del">
          <ac:chgData name="Holin Lee" userId="S::lee.holi@northeastern.edu::9d5518ba-e2f0-4df2-b9b9-6d85084c1500" providerId="AD" clId="Web-{A9E405CF-DF9A-435F-9857-8C166C746451}" dt="2023-04-09T19:14:28.548" v="27"/>
          <ac:picMkLst>
            <pc:docMk/>
            <pc:sldMk cId="1758628078" sldId="299"/>
            <ac:picMk id="14" creationId="{082CBDFC-81B4-5029-D4BB-30F620914090}"/>
          </ac:picMkLst>
        </pc:picChg>
      </pc:sldChg>
      <pc:sldChg chg="addSp modSp new mod setBg">
        <pc:chgData name="Holin Lee" userId="S::lee.holi@northeastern.edu::9d5518ba-e2f0-4df2-b9b9-6d85084c1500" providerId="AD" clId="Web-{A9E405CF-DF9A-435F-9857-8C166C746451}" dt="2023-04-09T19:39:02.605" v="574" actId="20577"/>
        <pc:sldMkLst>
          <pc:docMk/>
          <pc:sldMk cId="829145351" sldId="310"/>
        </pc:sldMkLst>
        <pc:spChg chg="add mod">
          <ac:chgData name="Holin Lee" userId="S::lee.holi@northeastern.edu::9d5518ba-e2f0-4df2-b9b9-6d85084c1500" providerId="AD" clId="Web-{A9E405CF-DF9A-435F-9857-8C166C746451}" dt="2023-04-09T19:36:10.756" v="453" actId="20577"/>
          <ac:spMkLst>
            <pc:docMk/>
            <pc:sldMk cId="829145351" sldId="310"/>
            <ac:spMk id="4" creationId="{DD464E0F-A8C4-7EEE-4F0C-7A9935B5FABA}"/>
          </ac:spMkLst>
        </pc:spChg>
        <pc:spChg chg="add mod">
          <ac:chgData name="Holin Lee" userId="S::lee.holi@northeastern.edu::9d5518ba-e2f0-4df2-b9b9-6d85084c1500" providerId="AD" clId="Web-{A9E405CF-DF9A-435F-9857-8C166C746451}" dt="2023-04-09T19:39:02.605" v="574" actId="20577"/>
          <ac:spMkLst>
            <pc:docMk/>
            <pc:sldMk cId="829145351" sldId="310"/>
            <ac:spMk id="5" creationId="{18423DBB-8457-2E71-DF62-FC9761C4D9E2}"/>
          </ac:spMkLst>
        </pc:spChg>
        <pc:picChg chg="add mod">
          <ac:chgData name="Holin Lee" userId="S::lee.holi@northeastern.edu::9d5518ba-e2f0-4df2-b9b9-6d85084c1500" providerId="AD" clId="Web-{A9E405CF-DF9A-435F-9857-8C166C746451}" dt="2023-04-09T19:26:38.717" v="127" actId="1076"/>
          <ac:picMkLst>
            <pc:docMk/>
            <pc:sldMk cId="829145351" sldId="310"/>
            <ac:picMk id="2" creationId="{F9A3A946-0986-27A1-F8C2-D5AF39449565}"/>
          </ac:picMkLst>
        </pc:picChg>
        <pc:picChg chg="add mod">
          <ac:chgData name="Holin Lee" userId="S::lee.holi@northeastern.edu::9d5518ba-e2f0-4df2-b9b9-6d85084c1500" providerId="AD" clId="Web-{A9E405CF-DF9A-435F-9857-8C166C746451}" dt="2023-04-09T19:36:19.834" v="456" actId="1076"/>
          <ac:picMkLst>
            <pc:docMk/>
            <pc:sldMk cId="829145351" sldId="310"/>
            <ac:picMk id="3" creationId="{289056F2-DDEF-0F21-BDB7-8C57ED0036A7}"/>
          </ac:picMkLst>
        </pc:picChg>
      </pc:sldChg>
    </pc:docChg>
  </pc:docChgLst>
  <pc:docChgLst>
    <pc:chgData name="Harshada Terwadkar" userId="S::terwadkar.h@northeastern.edu::9a70bed4-7ca4-4267-8b8c-01772ad3d06c" providerId="AD" clId="Web-{AB3D1733-5263-4E59-A8A9-B126746224A7}"/>
    <pc:docChg chg="modSld">
      <pc:chgData name="Harshada Terwadkar" userId="S::terwadkar.h@northeastern.edu::9a70bed4-7ca4-4267-8b8c-01772ad3d06c" providerId="AD" clId="Web-{AB3D1733-5263-4E59-A8A9-B126746224A7}" dt="2023-04-09T17:12:36.148" v="9"/>
      <pc:docMkLst>
        <pc:docMk/>
      </pc:docMkLst>
      <pc:sldChg chg="delSp">
        <pc:chgData name="Harshada Terwadkar" userId="S::terwadkar.h@northeastern.edu::9a70bed4-7ca4-4267-8b8c-01772ad3d06c" providerId="AD" clId="Web-{AB3D1733-5263-4E59-A8A9-B126746224A7}" dt="2023-04-09T17:11:13.958" v="1"/>
        <pc:sldMkLst>
          <pc:docMk/>
          <pc:sldMk cId="3465753612" sldId="297"/>
        </pc:sldMkLst>
        <pc:spChg chg="del">
          <ac:chgData name="Harshada Terwadkar" userId="S::terwadkar.h@northeastern.edu::9a70bed4-7ca4-4267-8b8c-01772ad3d06c" providerId="AD" clId="Web-{AB3D1733-5263-4E59-A8A9-B126746224A7}" dt="2023-04-09T17:11:13.958" v="1"/>
          <ac:spMkLst>
            <pc:docMk/>
            <pc:sldMk cId="3465753612" sldId="297"/>
            <ac:spMk id="8" creationId="{5019DD7D-4608-C76F-6A39-C63ECC9DE9BF}"/>
          </ac:spMkLst>
        </pc:spChg>
        <pc:picChg chg="del">
          <ac:chgData name="Harshada Terwadkar" userId="S::terwadkar.h@northeastern.edu::9a70bed4-7ca4-4267-8b8c-01772ad3d06c" providerId="AD" clId="Web-{AB3D1733-5263-4E59-A8A9-B126746224A7}" dt="2023-04-09T17:11:09.880" v="0"/>
          <ac:picMkLst>
            <pc:docMk/>
            <pc:sldMk cId="3465753612" sldId="297"/>
            <ac:picMk id="6" creationId="{F9C6D667-4763-E4F4-6859-0F720B294120}"/>
          </ac:picMkLst>
        </pc:picChg>
      </pc:sldChg>
      <pc:sldChg chg="delSp">
        <pc:chgData name="Harshada Terwadkar" userId="S::terwadkar.h@northeastern.edu::9a70bed4-7ca4-4267-8b8c-01772ad3d06c" providerId="AD" clId="Web-{AB3D1733-5263-4E59-A8A9-B126746224A7}" dt="2023-04-09T17:11:29.833" v="4"/>
        <pc:sldMkLst>
          <pc:docMk/>
          <pc:sldMk cId="382310108" sldId="301"/>
        </pc:sldMkLst>
        <pc:picChg chg="del">
          <ac:chgData name="Harshada Terwadkar" userId="S::terwadkar.h@northeastern.edu::9a70bed4-7ca4-4267-8b8c-01772ad3d06c" providerId="AD" clId="Web-{AB3D1733-5263-4E59-A8A9-B126746224A7}" dt="2023-04-09T17:11:23.161" v="2"/>
          <ac:picMkLst>
            <pc:docMk/>
            <pc:sldMk cId="382310108" sldId="301"/>
            <ac:picMk id="5" creationId="{41A05C11-5B11-1498-2B1F-BEF3CE14915F}"/>
          </ac:picMkLst>
        </pc:picChg>
        <pc:picChg chg="del">
          <ac:chgData name="Harshada Terwadkar" userId="S::terwadkar.h@northeastern.edu::9a70bed4-7ca4-4267-8b8c-01772ad3d06c" providerId="AD" clId="Web-{AB3D1733-5263-4E59-A8A9-B126746224A7}" dt="2023-04-09T17:11:29.833" v="4"/>
          <ac:picMkLst>
            <pc:docMk/>
            <pc:sldMk cId="382310108" sldId="301"/>
            <ac:picMk id="6" creationId="{0847896C-981E-11C2-9DD8-6AE7153F337C}"/>
          </ac:picMkLst>
        </pc:picChg>
        <pc:picChg chg="del">
          <ac:chgData name="Harshada Terwadkar" userId="S::terwadkar.h@northeastern.edu::9a70bed4-7ca4-4267-8b8c-01772ad3d06c" providerId="AD" clId="Web-{AB3D1733-5263-4E59-A8A9-B126746224A7}" dt="2023-04-09T17:11:25.880" v="3"/>
          <ac:picMkLst>
            <pc:docMk/>
            <pc:sldMk cId="382310108" sldId="301"/>
            <ac:picMk id="7" creationId="{F9422EF0-52A6-889C-DC48-6A5A5C93CE25}"/>
          </ac:picMkLst>
        </pc:picChg>
      </pc:sldChg>
      <pc:sldChg chg="delSp">
        <pc:chgData name="Harshada Terwadkar" userId="S::terwadkar.h@northeastern.edu::9a70bed4-7ca4-4267-8b8c-01772ad3d06c" providerId="AD" clId="Web-{AB3D1733-5263-4E59-A8A9-B126746224A7}" dt="2023-04-09T17:11:38.459" v="6"/>
        <pc:sldMkLst>
          <pc:docMk/>
          <pc:sldMk cId="2357638420" sldId="302"/>
        </pc:sldMkLst>
        <pc:picChg chg="del">
          <ac:chgData name="Harshada Terwadkar" userId="S::terwadkar.h@northeastern.edu::9a70bed4-7ca4-4267-8b8c-01772ad3d06c" providerId="AD" clId="Web-{AB3D1733-5263-4E59-A8A9-B126746224A7}" dt="2023-04-09T17:11:35.130" v="5"/>
          <ac:picMkLst>
            <pc:docMk/>
            <pc:sldMk cId="2357638420" sldId="302"/>
            <ac:picMk id="6" creationId="{7797895B-52A9-76C3-863D-4C06A47FAF34}"/>
          </ac:picMkLst>
        </pc:picChg>
        <pc:picChg chg="del">
          <ac:chgData name="Harshada Terwadkar" userId="S::terwadkar.h@northeastern.edu::9a70bed4-7ca4-4267-8b8c-01772ad3d06c" providerId="AD" clId="Web-{AB3D1733-5263-4E59-A8A9-B126746224A7}" dt="2023-04-09T17:11:38.459" v="6"/>
          <ac:picMkLst>
            <pc:docMk/>
            <pc:sldMk cId="2357638420" sldId="302"/>
            <ac:picMk id="7" creationId="{3F1124D3-7FD4-F1C8-A86D-E94119AF8B22}"/>
          </ac:picMkLst>
        </pc:picChg>
      </pc:sldChg>
      <pc:sldChg chg="addSp delSp">
        <pc:chgData name="Harshada Terwadkar" userId="S::terwadkar.h@northeastern.edu::9a70bed4-7ca4-4267-8b8c-01772ad3d06c" providerId="AD" clId="Web-{AB3D1733-5263-4E59-A8A9-B126746224A7}" dt="2023-04-09T17:12:36.148" v="9"/>
        <pc:sldMkLst>
          <pc:docMk/>
          <pc:sldMk cId="3306896560" sldId="304"/>
        </pc:sldMkLst>
        <pc:picChg chg="add del">
          <ac:chgData name="Harshada Terwadkar" userId="S::terwadkar.h@northeastern.edu::9a70bed4-7ca4-4267-8b8c-01772ad3d06c" providerId="AD" clId="Web-{AB3D1733-5263-4E59-A8A9-B126746224A7}" dt="2023-04-09T17:12:27.538" v="8"/>
          <ac:picMkLst>
            <pc:docMk/>
            <pc:sldMk cId="3306896560" sldId="304"/>
            <ac:picMk id="4" creationId="{3A086C60-55DE-869F-6964-5986B1834A0F}"/>
          </ac:picMkLst>
        </pc:picChg>
        <pc:picChg chg="del">
          <ac:chgData name="Harshada Terwadkar" userId="S::terwadkar.h@northeastern.edu::9a70bed4-7ca4-4267-8b8c-01772ad3d06c" providerId="AD" clId="Web-{AB3D1733-5263-4E59-A8A9-B126746224A7}" dt="2023-04-09T17:12:36.148" v="9"/>
          <ac:picMkLst>
            <pc:docMk/>
            <pc:sldMk cId="3306896560" sldId="304"/>
            <ac:picMk id="7" creationId="{23A34E53-292E-707A-05A5-E44F7E4D437A}"/>
          </ac:picMkLst>
        </pc:picChg>
      </pc:sldChg>
    </pc:docChg>
  </pc:docChgLst>
  <pc:docChgLst>
    <pc:chgData name="Neeraj Kulkarni" userId="S::kulkarni.nee@northeastern.edu::38aaa017-4285-42f9-ab17-e5e884df2e51" providerId="AD" clId="Web-{305CD130-3B2B-42BD-BBEF-11AAB54A7EE8}"/>
    <pc:docChg chg="addSld delSld modSld sldOrd">
      <pc:chgData name="Neeraj Kulkarni" userId="S::kulkarni.nee@northeastern.edu::38aaa017-4285-42f9-ab17-e5e884df2e51" providerId="AD" clId="Web-{305CD130-3B2B-42BD-BBEF-11AAB54A7EE8}" dt="2023-04-09T22:44:21.842" v="659" actId="20577"/>
      <pc:docMkLst>
        <pc:docMk/>
      </pc:docMkLst>
      <pc:sldChg chg="modSp">
        <pc:chgData name="Neeraj Kulkarni" userId="S::kulkarni.nee@northeastern.edu::38aaa017-4285-42f9-ab17-e5e884df2e51" providerId="AD" clId="Web-{305CD130-3B2B-42BD-BBEF-11AAB54A7EE8}" dt="2023-04-09T21:33:30.685" v="560" actId="1076"/>
        <pc:sldMkLst>
          <pc:docMk/>
          <pc:sldMk cId="3346179648" sldId="276"/>
        </pc:sldMkLst>
        <pc:spChg chg="mod">
          <ac:chgData name="Neeraj Kulkarni" userId="S::kulkarni.nee@northeastern.edu::38aaa017-4285-42f9-ab17-e5e884df2e51" providerId="AD" clId="Web-{305CD130-3B2B-42BD-BBEF-11AAB54A7EE8}" dt="2023-04-09T21:33:10.356" v="555" actId="1076"/>
          <ac:spMkLst>
            <pc:docMk/>
            <pc:sldMk cId="3346179648" sldId="276"/>
            <ac:spMk id="7" creationId="{B5886D44-AC8B-71E4-28FA-C52A95C4700F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1:33:02.762" v="553" actId="1076"/>
          <ac:spMkLst>
            <pc:docMk/>
            <pc:sldMk cId="3346179648" sldId="276"/>
            <ac:spMk id="8" creationId="{F0FE7092-802E-668D-B096-13F16BB7D68E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1:33:30.685" v="560" actId="1076"/>
          <ac:spMkLst>
            <pc:docMk/>
            <pc:sldMk cId="3346179648" sldId="276"/>
            <ac:spMk id="11" creationId="{3A2E1098-73B2-889D-0AAE-C82B77818AB1}"/>
          </ac:spMkLst>
        </pc:spChg>
      </pc:sldChg>
      <pc:sldChg chg="modSp">
        <pc:chgData name="Neeraj Kulkarni" userId="S::kulkarni.nee@northeastern.edu::38aaa017-4285-42f9-ab17-e5e884df2e51" providerId="AD" clId="Web-{305CD130-3B2B-42BD-BBEF-11AAB54A7EE8}" dt="2023-04-09T21:52:55.631" v="576" actId="14100"/>
        <pc:sldMkLst>
          <pc:docMk/>
          <pc:sldMk cId="526701286" sldId="277"/>
        </pc:sldMkLst>
        <pc:spChg chg="mod">
          <ac:chgData name="Neeraj Kulkarni" userId="S::kulkarni.nee@northeastern.edu::38aaa017-4285-42f9-ab17-e5e884df2e51" providerId="AD" clId="Web-{305CD130-3B2B-42BD-BBEF-11AAB54A7EE8}" dt="2023-04-09T21:19:56.290" v="142" actId="1076"/>
          <ac:spMkLst>
            <pc:docMk/>
            <pc:sldMk cId="526701286" sldId="277"/>
            <ac:spMk id="6" creationId="{5D067A7C-08E9-BC7D-BF8A-DEFC47318C5B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1:52:55.631" v="576" actId="14100"/>
          <ac:spMkLst>
            <pc:docMk/>
            <pc:sldMk cId="526701286" sldId="277"/>
            <ac:spMk id="7" creationId="{ABFA232B-F5D7-D5B1-8CC1-AF807C21F5C0}"/>
          </ac:spMkLst>
        </pc:spChg>
      </pc:sldChg>
      <pc:sldChg chg="modSp">
        <pc:chgData name="Neeraj Kulkarni" userId="S::kulkarni.nee@northeastern.edu::38aaa017-4285-42f9-ab17-e5e884df2e51" providerId="AD" clId="Web-{305CD130-3B2B-42BD-BBEF-11AAB54A7EE8}" dt="2023-04-09T22:32:20.210" v="592" actId="1076"/>
        <pc:sldMkLst>
          <pc:docMk/>
          <pc:sldMk cId="2192606661" sldId="278"/>
        </pc:sldMkLst>
        <pc:spChg chg="mod">
          <ac:chgData name="Neeraj Kulkarni" userId="S::kulkarni.nee@northeastern.edu::38aaa017-4285-42f9-ab17-e5e884df2e51" providerId="AD" clId="Web-{305CD130-3B2B-42BD-BBEF-11AAB54A7EE8}" dt="2023-04-09T22:32:20.210" v="592" actId="1076"/>
          <ac:spMkLst>
            <pc:docMk/>
            <pc:sldMk cId="2192606661" sldId="278"/>
            <ac:spMk id="4" creationId="{BF515FDD-AC78-325F-A07E-0C9046861272}"/>
          </ac:spMkLst>
        </pc:spChg>
      </pc:sldChg>
      <pc:sldChg chg="modSp">
        <pc:chgData name="Neeraj Kulkarni" userId="S::kulkarni.nee@northeastern.edu::38aaa017-4285-42f9-ab17-e5e884df2e51" providerId="AD" clId="Web-{305CD130-3B2B-42BD-BBEF-11AAB54A7EE8}" dt="2023-04-09T22:32:32.616" v="594" actId="1076"/>
        <pc:sldMkLst>
          <pc:docMk/>
          <pc:sldMk cId="3465753612" sldId="297"/>
        </pc:sldMkLst>
        <pc:spChg chg="mod">
          <ac:chgData name="Neeraj Kulkarni" userId="S::kulkarni.nee@northeastern.edu::38aaa017-4285-42f9-ab17-e5e884df2e51" providerId="AD" clId="Web-{305CD130-3B2B-42BD-BBEF-11AAB54A7EE8}" dt="2023-04-09T22:32:32.616" v="594" actId="1076"/>
          <ac:spMkLst>
            <pc:docMk/>
            <pc:sldMk cId="3465753612" sldId="297"/>
            <ac:spMk id="4" creationId="{AAE5540A-4181-CA2B-7664-0357FCA3CD44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1:20:36.479" v="145" actId="20577"/>
          <ac:spMkLst>
            <pc:docMk/>
            <pc:sldMk cId="3465753612" sldId="297"/>
            <ac:spMk id="9" creationId="{400C7253-F294-2A4D-25B4-0AE3158F8E25}"/>
          </ac:spMkLst>
        </pc:spChg>
        <pc:picChg chg="mod">
          <ac:chgData name="Neeraj Kulkarni" userId="S::kulkarni.nee@northeastern.edu::38aaa017-4285-42f9-ab17-e5e884df2e51" providerId="AD" clId="Web-{305CD130-3B2B-42BD-BBEF-11AAB54A7EE8}" dt="2023-04-09T21:49:48.749" v="561" actId="14100"/>
          <ac:picMkLst>
            <pc:docMk/>
            <pc:sldMk cId="3465753612" sldId="297"/>
            <ac:picMk id="6" creationId="{186CFFFB-8851-EC94-B496-84BA6CD1A415}"/>
          </ac:picMkLst>
        </pc:picChg>
      </pc:sldChg>
      <pc:sldChg chg="modSp">
        <pc:chgData name="Neeraj Kulkarni" userId="S::kulkarni.nee@northeastern.edu::38aaa017-4285-42f9-ab17-e5e884df2e51" providerId="AD" clId="Web-{305CD130-3B2B-42BD-BBEF-11AAB54A7EE8}" dt="2023-04-09T22:38:55.347" v="606" actId="1076"/>
        <pc:sldMkLst>
          <pc:docMk/>
          <pc:sldMk cId="861322935" sldId="298"/>
        </pc:sldMkLst>
        <pc:spChg chg="mod">
          <ac:chgData name="Neeraj Kulkarni" userId="S::kulkarni.nee@northeastern.edu::38aaa017-4285-42f9-ab17-e5e884df2e51" providerId="AD" clId="Web-{305CD130-3B2B-42BD-BBEF-11AAB54A7EE8}" dt="2023-04-09T22:32:57.555" v="599" actId="1076"/>
          <ac:spMkLst>
            <pc:docMk/>
            <pc:sldMk cId="861322935" sldId="298"/>
            <ac:spMk id="4" creationId="{D70CC88B-493A-DF31-784B-4E3EC3E3831C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2:38:55.347" v="606" actId="1076"/>
          <ac:spMkLst>
            <pc:docMk/>
            <pc:sldMk cId="861322935" sldId="298"/>
            <ac:spMk id="11" creationId="{5210B5E4-ED99-E798-9DA0-A27C4965BCB8}"/>
          </ac:spMkLst>
        </pc:spChg>
        <pc:picChg chg="mod">
          <ac:chgData name="Neeraj Kulkarni" userId="S::kulkarni.nee@northeastern.edu::38aaa017-4285-42f9-ab17-e5e884df2e51" providerId="AD" clId="Web-{305CD130-3B2B-42BD-BBEF-11AAB54A7EE8}" dt="2023-04-09T22:38:48.956" v="605" actId="1076"/>
          <ac:picMkLst>
            <pc:docMk/>
            <pc:sldMk cId="861322935" sldId="298"/>
            <ac:picMk id="12" creationId="{D0F1D804-1F97-3102-767C-6D01592BA1C8}"/>
          </ac:picMkLst>
        </pc:picChg>
      </pc:sldChg>
      <pc:sldChg chg="delSp modSp ord">
        <pc:chgData name="Neeraj Kulkarni" userId="S::kulkarni.nee@northeastern.edu::38aaa017-4285-42f9-ab17-e5e884df2e51" providerId="AD" clId="Web-{305CD130-3B2B-42BD-BBEF-11AAB54A7EE8}" dt="2023-04-09T22:39:57.005" v="615" actId="1076"/>
        <pc:sldMkLst>
          <pc:docMk/>
          <pc:sldMk cId="1758628078" sldId="299"/>
        </pc:sldMkLst>
        <pc:spChg chg="del">
          <ac:chgData name="Neeraj Kulkarni" userId="S::kulkarni.nee@northeastern.edu::38aaa017-4285-42f9-ab17-e5e884df2e51" providerId="AD" clId="Web-{305CD130-3B2B-42BD-BBEF-11AAB54A7EE8}" dt="2023-04-09T21:58:39.548" v="577"/>
          <ac:spMkLst>
            <pc:docMk/>
            <pc:sldMk cId="1758628078" sldId="299"/>
            <ac:spMk id="4" creationId="{47AD4C6F-2ECA-7533-C6BB-B01E8CACE0F6}"/>
          </ac:spMkLst>
        </pc:spChg>
        <pc:picChg chg="mod modCrop">
          <ac:chgData name="Neeraj Kulkarni" userId="S::kulkarni.nee@northeastern.edu::38aaa017-4285-42f9-ab17-e5e884df2e51" providerId="AD" clId="Web-{305CD130-3B2B-42BD-BBEF-11AAB54A7EE8}" dt="2023-04-09T22:39:48.286" v="613" actId="1076"/>
          <ac:picMkLst>
            <pc:docMk/>
            <pc:sldMk cId="1758628078" sldId="299"/>
            <ac:picMk id="2" creationId="{10EF26B3-CC5A-C327-18CD-A3F724DACD33}"/>
          </ac:picMkLst>
        </pc:picChg>
        <pc:picChg chg="mod ord modCrop">
          <ac:chgData name="Neeraj Kulkarni" userId="S::kulkarni.nee@northeastern.edu::38aaa017-4285-42f9-ab17-e5e884df2e51" providerId="AD" clId="Web-{305CD130-3B2B-42BD-BBEF-11AAB54A7EE8}" dt="2023-04-09T22:39:51.083" v="614" actId="1076"/>
          <ac:picMkLst>
            <pc:docMk/>
            <pc:sldMk cId="1758628078" sldId="299"/>
            <ac:picMk id="3" creationId="{FC0783BA-2743-A666-22BA-ABDE772792B0}"/>
          </ac:picMkLst>
        </pc:picChg>
        <pc:picChg chg="mod">
          <ac:chgData name="Neeraj Kulkarni" userId="S::kulkarni.nee@northeastern.edu::38aaa017-4285-42f9-ab17-e5e884df2e51" providerId="AD" clId="Web-{305CD130-3B2B-42BD-BBEF-11AAB54A7EE8}" dt="2023-04-09T22:39:57.005" v="615" actId="1076"/>
          <ac:picMkLst>
            <pc:docMk/>
            <pc:sldMk cId="1758628078" sldId="299"/>
            <ac:picMk id="5" creationId="{C1404FB5-058E-6202-3134-BB1435143E2C}"/>
          </ac:picMkLst>
        </pc:picChg>
      </pc:sldChg>
      <pc:sldChg chg="modSp">
        <pc:chgData name="Neeraj Kulkarni" userId="S::kulkarni.nee@northeastern.edu::38aaa017-4285-42f9-ab17-e5e884df2e51" providerId="AD" clId="Web-{305CD130-3B2B-42BD-BBEF-11AAB54A7EE8}" dt="2023-04-09T22:43:32.653" v="650" actId="20577"/>
        <pc:sldMkLst>
          <pc:docMk/>
          <pc:sldMk cId="3306896560" sldId="304"/>
        </pc:sldMkLst>
        <pc:spChg chg="mod">
          <ac:chgData name="Neeraj Kulkarni" userId="S::kulkarni.nee@northeastern.edu::38aaa017-4285-42f9-ab17-e5e884df2e51" providerId="AD" clId="Web-{305CD130-3B2B-42BD-BBEF-11AAB54A7EE8}" dt="2023-04-09T22:43:10.464" v="647" actId="14100"/>
          <ac:spMkLst>
            <pc:docMk/>
            <pc:sldMk cId="3306896560" sldId="304"/>
            <ac:spMk id="8" creationId="{E37D26E1-C6B6-FB12-8B4D-CE2927A650E7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1:13:54.295" v="86" actId="20577"/>
          <ac:spMkLst>
            <pc:docMk/>
            <pc:sldMk cId="3306896560" sldId="304"/>
            <ac:spMk id="9" creationId="{3AAD2004-A849-F1EF-965F-77C4A782F74E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2:43:32.653" v="650" actId="20577"/>
          <ac:spMkLst>
            <pc:docMk/>
            <pc:sldMk cId="3306896560" sldId="304"/>
            <ac:spMk id="10" creationId="{8BC753E7-D4A9-4860-6F2A-D3AC6D570C4C}"/>
          </ac:spMkLst>
        </pc:spChg>
      </pc:sldChg>
      <pc:sldChg chg="addSp modSp">
        <pc:chgData name="Neeraj Kulkarni" userId="S::kulkarni.nee@northeastern.edu::38aaa017-4285-42f9-ab17-e5e884df2e51" providerId="AD" clId="Web-{305CD130-3B2B-42BD-BBEF-11AAB54A7EE8}" dt="2023-04-09T22:44:21.842" v="659" actId="20577"/>
        <pc:sldMkLst>
          <pc:docMk/>
          <pc:sldMk cId="3373074145" sldId="305"/>
        </pc:sldMkLst>
        <pc:spChg chg="add mod">
          <ac:chgData name="Neeraj Kulkarni" userId="S::kulkarni.nee@northeastern.edu::38aaa017-4285-42f9-ab17-e5e884df2e51" providerId="AD" clId="Web-{305CD130-3B2B-42BD-BBEF-11AAB54A7EE8}" dt="2023-04-09T21:13:38.810" v="83" actId="20577"/>
          <ac:spMkLst>
            <pc:docMk/>
            <pc:sldMk cId="3373074145" sldId="305"/>
            <ac:spMk id="3" creationId="{3B6D1C93-4A0F-746B-2137-748DCEFAE788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2:44:17.607" v="657" actId="20577"/>
          <ac:spMkLst>
            <pc:docMk/>
            <pc:sldMk cId="3373074145" sldId="305"/>
            <ac:spMk id="8" creationId="{7D1F3E01-C19D-C4C2-80C5-7A8C1A1E1086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2:44:21.842" v="659" actId="20577"/>
          <ac:spMkLst>
            <pc:docMk/>
            <pc:sldMk cId="3373074145" sldId="305"/>
            <ac:spMk id="10" creationId="{BE3712FE-733D-0364-3D24-FEDB968F613E}"/>
          </ac:spMkLst>
        </pc:spChg>
        <pc:picChg chg="mod">
          <ac:chgData name="Neeraj Kulkarni" userId="S::kulkarni.nee@northeastern.edu::38aaa017-4285-42f9-ab17-e5e884df2e51" providerId="AD" clId="Web-{305CD130-3B2B-42BD-BBEF-11AAB54A7EE8}" dt="2023-04-09T21:15:03.625" v="101" actId="1076"/>
          <ac:picMkLst>
            <pc:docMk/>
            <pc:sldMk cId="3373074145" sldId="305"/>
            <ac:picMk id="5" creationId="{98543244-65E3-CB4C-4618-C37CE86041E1}"/>
          </ac:picMkLst>
        </pc:picChg>
        <pc:picChg chg="add mod">
          <ac:chgData name="Neeraj Kulkarni" userId="S::kulkarni.nee@northeastern.edu::38aaa017-4285-42f9-ab17-e5e884df2e51" providerId="AD" clId="Web-{305CD130-3B2B-42BD-BBEF-11AAB54A7EE8}" dt="2023-04-09T21:14:59.156" v="100" actId="14100"/>
          <ac:picMkLst>
            <pc:docMk/>
            <pc:sldMk cId="3373074145" sldId="305"/>
            <ac:picMk id="6" creationId="{D0AD8C6E-6D3E-2041-0129-32A61E53999A}"/>
          </ac:picMkLst>
        </pc:picChg>
      </pc:sldChg>
      <pc:sldChg chg="modSp">
        <pc:chgData name="Neeraj Kulkarni" userId="S::kulkarni.nee@northeastern.edu::38aaa017-4285-42f9-ab17-e5e884df2e51" providerId="AD" clId="Web-{305CD130-3B2B-42BD-BBEF-11AAB54A7EE8}" dt="2023-04-09T21:29:22.502" v="464" actId="14100"/>
        <pc:sldMkLst>
          <pc:docMk/>
          <pc:sldMk cId="1088403931" sldId="306"/>
        </pc:sldMkLst>
        <pc:spChg chg="mod">
          <ac:chgData name="Neeraj Kulkarni" userId="S::kulkarni.nee@northeastern.edu::38aaa017-4285-42f9-ab17-e5e884df2e51" providerId="AD" clId="Web-{305CD130-3B2B-42BD-BBEF-11AAB54A7EE8}" dt="2023-04-09T21:29:22.502" v="464" actId="14100"/>
          <ac:spMkLst>
            <pc:docMk/>
            <pc:sldMk cId="1088403931" sldId="306"/>
            <ac:spMk id="5" creationId="{3AB7D10D-CB09-E964-973F-D8D126EC1D82}"/>
          </ac:spMkLst>
        </pc:spChg>
      </pc:sldChg>
      <pc:sldChg chg="modSp del">
        <pc:chgData name="Neeraj Kulkarni" userId="S::kulkarni.nee@northeastern.edu::38aaa017-4285-42f9-ab17-e5e884df2e51" providerId="AD" clId="Web-{305CD130-3B2B-42BD-BBEF-11AAB54A7EE8}" dt="2023-04-09T20:08:14.764" v="53"/>
        <pc:sldMkLst>
          <pc:docMk/>
          <pc:sldMk cId="3163062250" sldId="308"/>
        </pc:sldMkLst>
        <pc:picChg chg="mod">
          <ac:chgData name="Neeraj Kulkarni" userId="S::kulkarni.nee@northeastern.edu::38aaa017-4285-42f9-ab17-e5e884df2e51" providerId="AD" clId="Web-{305CD130-3B2B-42BD-BBEF-11AAB54A7EE8}" dt="2023-04-09T20:08:09.373" v="52" actId="1076"/>
          <ac:picMkLst>
            <pc:docMk/>
            <pc:sldMk cId="3163062250" sldId="308"/>
            <ac:picMk id="3" creationId="{DC27CC0B-3AE9-E79D-ECFE-5DD0518424C6}"/>
          </ac:picMkLst>
        </pc:picChg>
      </pc:sldChg>
      <pc:sldChg chg="modSp">
        <pc:chgData name="Neeraj Kulkarni" userId="S::kulkarni.nee@northeastern.edu::38aaa017-4285-42f9-ab17-e5e884df2e51" providerId="AD" clId="Web-{305CD130-3B2B-42BD-BBEF-11AAB54A7EE8}" dt="2023-04-09T22:42:36.088" v="641" actId="20577"/>
        <pc:sldMkLst>
          <pc:docMk/>
          <pc:sldMk cId="2837611585" sldId="309"/>
        </pc:sldMkLst>
        <pc:spChg chg="mod">
          <ac:chgData name="Neeraj Kulkarni" userId="S::kulkarni.nee@northeastern.edu::38aaa017-4285-42f9-ab17-e5e884df2e51" providerId="AD" clId="Web-{305CD130-3B2B-42BD-BBEF-11AAB54A7EE8}" dt="2023-04-09T22:42:36.088" v="641" actId="20577"/>
          <ac:spMkLst>
            <pc:docMk/>
            <pc:sldMk cId="2837611585" sldId="309"/>
            <ac:spMk id="5" creationId="{9DE077DF-F7B3-AAA6-F1D6-9CE76496A0AA}"/>
          </ac:spMkLst>
        </pc:spChg>
      </pc:sldChg>
      <pc:sldChg chg="addSp modSp">
        <pc:chgData name="Neeraj Kulkarni" userId="S::kulkarni.nee@northeastern.edu::38aaa017-4285-42f9-ab17-e5e884df2e51" providerId="AD" clId="Web-{305CD130-3B2B-42BD-BBEF-11AAB54A7EE8}" dt="2023-04-09T22:42:19.947" v="639" actId="20577"/>
        <pc:sldMkLst>
          <pc:docMk/>
          <pc:sldMk cId="829145351" sldId="310"/>
        </pc:sldMkLst>
        <pc:spChg chg="mod">
          <ac:chgData name="Neeraj Kulkarni" userId="S::kulkarni.nee@northeastern.edu::38aaa017-4285-42f9-ab17-e5e884df2e51" providerId="AD" clId="Web-{305CD130-3B2B-42BD-BBEF-11AAB54A7EE8}" dt="2023-04-09T22:42:12.556" v="638" actId="1076"/>
          <ac:spMkLst>
            <pc:docMk/>
            <pc:sldMk cId="829145351" sldId="310"/>
            <ac:spMk id="4" creationId="{DD464E0F-A8C4-7EEE-4F0C-7A9935B5FABA}"/>
          </ac:spMkLst>
        </pc:spChg>
        <pc:spChg chg="mod">
          <ac:chgData name="Neeraj Kulkarni" userId="S::kulkarni.nee@northeastern.edu::38aaa017-4285-42f9-ab17-e5e884df2e51" providerId="AD" clId="Web-{305CD130-3B2B-42BD-BBEF-11AAB54A7EE8}" dt="2023-04-09T22:42:19.947" v="639" actId="20577"/>
          <ac:spMkLst>
            <pc:docMk/>
            <pc:sldMk cId="829145351" sldId="310"/>
            <ac:spMk id="5" creationId="{18423DBB-8457-2E71-DF62-FC9761C4D9E2}"/>
          </ac:spMkLst>
        </pc:spChg>
        <pc:spChg chg="add mod ord">
          <ac:chgData name="Neeraj Kulkarni" userId="S::kulkarni.nee@northeastern.edu::38aaa017-4285-42f9-ab17-e5e884df2e51" providerId="AD" clId="Web-{305CD130-3B2B-42BD-BBEF-11AAB54A7EE8}" dt="2023-04-09T22:41:39.930" v="634"/>
          <ac:spMkLst>
            <pc:docMk/>
            <pc:sldMk cId="829145351" sldId="310"/>
            <ac:spMk id="7" creationId="{962C87D3-C50F-99CE-B35D-BD0374D9CE69}"/>
          </ac:spMkLst>
        </pc:spChg>
        <pc:picChg chg="mod">
          <ac:chgData name="Neeraj Kulkarni" userId="S::kulkarni.nee@northeastern.edu::38aaa017-4285-42f9-ab17-e5e884df2e51" providerId="AD" clId="Web-{305CD130-3B2B-42BD-BBEF-11AAB54A7EE8}" dt="2023-04-09T22:41:50.306" v="636" actId="1076"/>
          <ac:picMkLst>
            <pc:docMk/>
            <pc:sldMk cId="829145351" sldId="310"/>
            <ac:picMk id="2" creationId="{F9A3A946-0986-27A1-F8C2-D5AF39449565}"/>
          </ac:picMkLst>
        </pc:picChg>
      </pc:sldChg>
      <pc:sldChg chg="add del">
        <pc:chgData name="Neeraj Kulkarni" userId="S::kulkarni.nee@northeastern.edu::38aaa017-4285-42f9-ab17-e5e884df2e51" providerId="AD" clId="Web-{305CD130-3B2B-42BD-BBEF-11AAB54A7EE8}" dt="2023-04-09T21:14:41.312" v="93"/>
        <pc:sldMkLst>
          <pc:docMk/>
          <pc:sldMk cId="1481046628" sldId="312"/>
        </pc:sldMkLst>
      </pc:sldChg>
      <pc:sldChg chg="addSp delSp modSp add del">
        <pc:chgData name="Neeraj Kulkarni" userId="S::kulkarni.nee@northeastern.edu::38aaa017-4285-42f9-ab17-e5e884df2e51" providerId="AD" clId="Web-{305CD130-3B2B-42BD-BBEF-11AAB54A7EE8}" dt="2023-04-09T21:15:15.219" v="102"/>
        <pc:sldMkLst>
          <pc:docMk/>
          <pc:sldMk cId="2988674030" sldId="312"/>
        </pc:sldMkLst>
        <pc:picChg chg="add del mod modCrop">
          <ac:chgData name="Neeraj Kulkarni" userId="S::kulkarni.nee@northeastern.edu::38aaa017-4285-42f9-ab17-e5e884df2e51" providerId="AD" clId="Web-{305CD130-3B2B-42BD-BBEF-11AAB54A7EE8}" dt="2023-04-09T21:14:44.265" v="95"/>
          <ac:picMkLst>
            <pc:docMk/>
            <pc:sldMk cId="2988674030" sldId="312"/>
            <ac:picMk id="2" creationId="{548C6690-1231-0E2C-D7BA-9EEE51FBC282}"/>
          </ac:picMkLst>
        </pc:picChg>
      </pc:sldChg>
    </pc:docChg>
  </pc:docChgLst>
  <pc:docChgLst>
    <pc:chgData name="Harshada Terwadkar" userId="S::terwadkar.h@northeastern.edu::9a70bed4-7ca4-4267-8b8c-01772ad3d06c" providerId="AD" clId="Web-{CB9F2930-3E3A-4D24-BCF8-4CA89F07256C}"/>
    <pc:docChg chg="modSld">
      <pc:chgData name="Harshada Terwadkar" userId="S::terwadkar.h@northeastern.edu::9a70bed4-7ca4-4267-8b8c-01772ad3d06c" providerId="AD" clId="Web-{CB9F2930-3E3A-4D24-BCF8-4CA89F07256C}" dt="2023-04-10T10:00:15.899" v="0" actId="14100"/>
      <pc:docMkLst>
        <pc:docMk/>
      </pc:docMkLst>
      <pc:sldChg chg="modSp">
        <pc:chgData name="Harshada Terwadkar" userId="S::terwadkar.h@northeastern.edu::9a70bed4-7ca4-4267-8b8c-01772ad3d06c" providerId="AD" clId="Web-{CB9F2930-3E3A-4D24-BCF8-4CA89F07256C}" dt="2023-04-10T10:00:15.899" v="0" actId="14100"/>
        <pc:sldMkLst>
          <pc:docMk/>
          <pc:sldMk cId="526701286" sldId="277"/>
        </pc:sldMkLst>
        <pc:spChg chg="mod">
          <ac:chgData name="Harshada Terwadkar" userId="S::terwadkar.h@northeastern.edu::9a70bed4-7ca4-4267-8b8c-01772ad3d06c" providerId="AD" clId="Web-{CB9F2930-3E3A-4D24-BCF8-4CA89F07256C}" dt="2023-04-10T10:00:15.899" v="0" actId="14100"/>
          <ac:spMkLst>
            <pc:docMk/>
            <pc:sldMk cId="526701286" sldId="277"/>
            <ac:spMk id="7" creationId="{ABFA232B-F5D7-D5B1-8CC1-AF807C21F5C0}"/>
          </ac:spMkLst>
        </pc:spChg>
      </pc:sldChg>
    </pc:docChg>
  </pc:docChgLst>
  <pc:docChgLst>
    <pc:chgData name="Holin Lee" userId="S::lee.holi@northeastern.edu::9d5518ba-e2f0-4df2-b9b9-6d85084c1500" providerId="AD" clId="Web-{0B6D9822-D353-4052-A874-B10C4D4D6642}"/>
    <pc:docChg chg="modSld sldOrd">
      <pc:chgData name="Holin Lee" userId="S::lee.holi@northeastern.edu::9d5518ba-e2f0-4df2-b9b9-6d85084c1500" providerId="AD" clId="Web-{0B6D9822-D353-4052-A874-B10C4D4D6642}" dt="2023-04-10T02:48:17.652" v="220" actId="20577"/>
      <pc:docMkLst>
        <pc:docMk/>
      </pc:docMkLst>
      <pc:sldChg chg="modSp">
        <pc:chgData name="Holin Lee" userId="S::lee.holi@northeastern.edu::9d5518ba-e2f0-4df2-b9b9-6d85084c1500" providerId="AD" clId="Web-{0B6D9822-D353-4052-A874-B10C4D4D6642}" dt="2023-04-10T00:34:56.200" v="67" actId="20577"/>
        <pc:sldMkLst>
          <pc:docMk/>
          <pc:sldMk cId="861322935" sldId="298"/>
        </pc:sldMkLst>
        <pc:spChg chg="mod">
          <ac:chgData name="Holin Lee" userId="S::lee.holi@northeastern.edu::9d5518ba-e2f0-4df2-b9b9-6d85084c1500" providerId="AD" clId="Web-{0B6D9822-D353-4052-A874-B10C4D4D6642}" dt="2023-04-10T00:34:56.200" v="67" actId="20577"/>
          <ac:spMkLst>
            <pc:docMk/>
            <pc:sldMk cId="861322935" sldId="298"/>
            <ac:spMk id="11" creationId="{5210B5E4-ED99-E798-9DA0-A27C4965BCB8}"/>
          </ac:spMkLst>
        </pc:spChg>
      </pc:sldChg>
      <pc:sldChg chg="addSp modSp ord">
        <pc:chgData name="Holin Lee" userId="S::lee.holi@northeastern.edu::9d5518ba-e2f0-4df2-b9b9-6d85084c1500" providerId="AD" clId="Web-{0B6D9822-D353-4052-A874-B10C4D4D6642}" dt="2023-04-10T02:48:17.652" v="220" actId="20577"/>
        <pc:sldMkLst>
          <pc:docMk/>
          <pc:sldMk cId="1758628078" sldId="299"/>
        </pc:sldMkLst>
        <pc:spChg chg="add mod">
          <ac:chgData name="Holin Lee" userId="S::lee.holi@northeastern.edu::9d5518ba-e2f0-4df2-b9b9-6d85084c1500" providerId="AD" clId="Web-{0B6D9822-D353-4052-A874-B10C4D4D6642}" dt="2023-04-10T02:48:17.652" v="220" actId="20577"/>
          <ac:spMkLst>
            <pc:docMk/>
            <pc:sldMk cId="1758628078" sldId="299"/>
            <ac:spMk id="4" creationId="{B3326B3B-C981-6700-D8C6-F1847B5DD0D3}"/>
          </ac:spMkLst>
        </pc:spChg>
        <pc:picChg chg="mod">
          <ac:chgData name="Holin Lee" userId="S::lee.holi@northeastern.edu::9d5518ba-e2f0-4df2-b9b9-6d85084c1500" providerId="AD" clId="Web-{0B6D9822-D353-4052-A874-B10C4D4D6642}" dt="2023-04-10T00:43:39.372" v="192" actId="1076"/>
          <ac:picMkLst>
            <pc:docMk/>
            <pc:sldMk cId="1758628078" sldId="299"/>
            <ac:picMk id="2" creationId="{10EF26B3-CC5A-C327-18CD-A3F724DACD33}"/>
          </ac:picMkLst>
        </pc:picChg>
        <pc:picChg chg="mod">
          <ac:chgData name="Holin Lee" userId="S::lee.holi@northeastern.edu::9d5518ba-e2f0-4df2-b9b9-6d85084c1500" providerId="AD" clId="Web-{0B6D9822-D353-4052-A874-B10C4D4D6642}" dt="2023-04-10T00:38:29.738" v="72" actId="1076"/>
          <ac:picMkLst>
            <pc:docMk/>
            <pc:sldMk cId="1758628078" sldId="299"/>
            <ac:picMk id="3" creationId="{FC0783BA-2743-A666-22BA-ABDE772792B0}"/>
          </ac:picMkLst>
        </pc:picChg>
        <pc:picChg chg="mod">
          <ac:chgData name="Holin Lee" userId="S::lee.holi@northeastern.edu::9d5518ba-e2f0-4df2-b9b9-6d85084c1500" providerId="AD" clId="Web-{0B6D9822-D353-4052-A874-B10C4D4D6642}" dt="2023-04-10T00:48:57.163" v="207" actId="1076"/>
          <ac:picMkLst>
            <pc:docMk/>
            <pc:sldMk cId="1758628078" sldId="299"/>
            <ac:picMk id="5" creationId="{C1404FB5-058E-6202-3134-BB1435143E2C}"/>
          </ac:picMkLst>
        </pc:picChg>
      </pc:sldChg>
      <pc:sldChg chg="addSp delSp modSp ord">
        <pc:chgData name="Holin Lee" userId="S::lee.holi@northeastern.edu::9d5518ba-e2f0-4df2-b9b9-6d85084c1500" providerId="AD" clId="Web-{0B6D9822-D353-4052-A874-B10C4D4D6642}" dt="2023-04-09T23:31:57.474" v="61" actId="20577"/>
        <pc:sldMkLst>
          <pc:docMk/>
          <pc:sldMk cId="2357638420" sldId="302"/>
        </pc:sldMkLst>
        <pc:spChg chg="mod">
          <ac:chgData name="Holin Lee" userId="S::lee.holi@northeastern.edu::9d5518ba-e2f0-4df2-b9b9-6d85084c1500" providerId="AD" clId="Web-{0B6D9822-D353-4052-A874-B10C4D4D6642}" dt="2023-04-09T23:26:53.681" v="37" actId="20577"/>
          <ac:spMkLst>
            <pc:docMk/>
            <pc:sldMk cId="2357638420" sldId="302"/>
            <ac:spMk id="2" creationId="{FBE98E7A-8EDB-3898-8961-DAA08A60E30A}"/>
          </ac:spMkLst>
        </pc:spChg>
        <pc:spChg chg="mod">
          <ac:chgData name="Holin Lee" userId="S::lee.holi@northeastern.edu::9d5518ba-e2f0-4df2-b9b9-6d85084c1500" providerId="AD" clId="Web-{0B6D9822-D353-4052-A874-B10C4D4D6642}" dt="2023-04-09T23:31:57.474" v="61" actId="20577"/>
          <ac:spMkLst>
            <pc:docMk/>
            <pc:sldMk cId="2357638420" sldId="302"/>
            <ac:spMk id="7" creationId="{3FA7D193-AB56-2BE2-9365-E6D2B8A928CD}"/>
          </ac:spMkLst>
        </pc:spChg>
        <pc:picChg chg="add del mod">
          <ac:chgData name="Holin Lee" userId="S::lee.holi@northeastern.edu::9d5518ba-e2f0-4df2-b9b9-6d85084c1500" providerId="AD" clId="Web-{0B6D9822-D353-4052-A874-B10C4D4D6642}" dt="2023-04-09T23:30:23.562" v="52"/>
          <ac:picMkLst>
            <pc:docMk/>
            <pc:sldMk cId="2357638420" sldId="302"/>
            <ac:picMk id="6" creationId="{26E28C70-A241-DEAF-1360-93D9EB33E35C}"/>
          </ac:picMkLst>
        </pc:picChg>
      </pc:sldChg>
      <pc:sldChg chg="modSp ord">
        <pc:chgData name="Holin Lee" userId="S::lee.holi@northeastern.edu::9d5518ba-e2f0-4df2-b9b9-6d85084c1500" providerId="AD" clId="Web-{0B6D9822-D353-4052-A874-B10C4D4D6642}" dt="2023-04-10T00:46:42.440" v="205" actId="20577"/>
        <pc:sldMkLst>
          <pc:docMk/>
          <pc:sldMk cId="2837611585" sldId="309"/>
        </pc:sldMkLst>
        <pc:spChg chg="mod">
          <ac:chgData name="Holin Lee" userId="S::lee.holi@northeastern.edu::9d5518ba-e2f0-4df2-b9b9-6d85084c1500" providerId="AD" clId="Web-{0B6D9822-D353-4052-A874-B10C4D4D6642}" dt="2023-04-10T00:46:42.440" v="205" actId="20577"/>
          <ac:spMkLst>
            <pc:docMk/>
            <pc:sldMk cId="2837611585" sldId="309"/>
            <ac:spMk id="5" creationId="{9DE077DF-F7B3-AAA6-F1D6-9CE76496A0AA}"/>
          </ac:spMkLst>
        </pc:spChg>
      </pc:sldChg>
      <pc:sldChg chg="modSp">
        <pc:chgData name="Holin Lee" userId="S::lee.holi@northeastern.edu::9d5518ba-e2f0-4df2-b9b9-6d85084c1500" providerId="AD" clId="Web-{0B6D9822-D353-4052-A874-B10C4D4D6642}" dt="2023-04-10T00:46:03.127" v="200" actId="14100"/>
        <pc:sldMkLst>
          <pc:docMk/>
          <pc:sldMk cId="829145351" sldId="310"/>
        </pc:sldMkLst>
        <pc:spChg chg="mod">
          <ac:chgData name="Holin Lee" userId="S::lee.holi@northeastern.edu::9d5518ba-e2f0-4df2-b9b9-6d85084c1500" providerId="AD" clId="Web-{0B6D9822-D353-4052-A874-B10C4D4D6642}" dt="2023-04-10T00:45:54.048" v="196" actId="14100"/>
          <ac:spMkLst>
            <pc:docMk/>
            <pc:sldMk cId="829145351" sldId="310"/>
            <ac:spMk id="5" creationId="{18423DBB-8457-2E71-DF62-FC9761C4D9E2}"/>
          </ac:spMkLst>
        </pc:spChg>
        <pc:picChg chg="mod">
          <ac:chgData name="Holin Lee" userId="S::lee.holi@northeastern.edu::9d5518ba-e2f0-4df2-b9b9-6d85084c1500" providerId="AD" clId="Web-{0B6D9822-D353-4052-A874-B10C4D4D6642}" dt="2023-04-10T00:45:55.158" v="197" actId="1076"/>
          <ac:picMkLst>
            <pc:docMk/>
            <pc:sldMk cId="829145351" sldId="310"/>
            <ac:picMk id="2" creationId="{F9A3A946-0986-27A1-F8C2-D5AF39449565}"/>
          </ac:picMkLst>
        </pc:picChg>
        <pc:picChg chg="mod">
          <ac:chgData name="Holin Lee" userId="S::lee.holi@northeastern.edu::9d5518ba-e2f0-4df2-b9b9-6d85084c1500" providerId="AD" clId="Web-{0B6D9822-D353-4052-A874-B10C4D4D6642}" dt="2023-04-10T00:46:01.158" v="199" actId="1076"/>
          <ac:picMkLst>
            <pc:docMk/>
            <pc:sldMk cId="829145351" sldId="310"/>
            <ac:picMk id="3" creationId="{289056F2-DDEF-0F21-BDB7-8C57ED0036A7}"/>
          </ac:picMkLst>
        </pc:picChg>
        <pc:picChg chg="mod">
          <ac:chgData name="Holin Lee" userId="S::lee.holi@northeastern.edu::9d5518ba-e2f0-4df2-b9b9-6d85084c1500" providerId="AD" clId="Web-{0B6D9822-D353-4052-A874-B10C4D4D6642}" dt="2023-04-10T00:46:03.127" v="200" actId="14100"/>
          <ac:picMkLst>
            <pc:docMk/>
            <pc:sldMk cId="829145351" sldId="310"/>
            <ac:picMk id="6" creationId="{94E92174-697B-27E8-FC8E-A4089370937D}"/>
          </ac:picMkLst>
        </pc:picChg>
      </pc:sldChg>
    </pc:docChg>
  </pc:docChgLst>
  <pc:docChgLst>
    <pc:chgData name="Harshada Terwadkar" userId="223908ceccb5cc3e" providerId="LiveId" clId="{A253D117-966D-4B34-A568-6CD7DDF46B72}"/>
    <pc:docChg chg="undo redo custSel addSld delSld modSld sldOrd">
      <pc:chgData name="Harshada Terwadkar" userId="223908ceccb5cc3e" providerId="LiveId" clId="{A253D117-966D-4B34-A568-6CD7DDF46B72}" dt="2023-04-09T16:37:18.117" v="2254" actId="1076"/>
      <pc:docMkLst>
        <pc:docMk/>
      </pc:docMkLst>
      <pc:sldChg chg="addSp modSp del mod modAnim">
        <pc:chgData name="Harshada Terwadkar" userId="223908ceccb5cc3e" providerId="LiveId" clId="{A253D117-966D-4B34-A568-6CD7DDF46B72}" dt="2023-04-09T01:17:06.264" v="2184" actId="2696"/>
        <pc:sldMkLst>
          <pc:docMk/>
          <pc:sldMk cId="663886441" sldId="256"/>
        </pc:sldMkLst>
        <pc:spChg chg="add mod">
          <ac:chgData name="Harshada Terwadkar" userId="223908ceccb5cc3e" providerId="LiveId" clId="{A253D117-966D-4B34-A568-6CD7DDF46B72}" dt="2023-04-08T20:27:34.194" v="483" actId="1076"/>
          <ac:spMkLst>
            <pc:docMk/>
            <pc:sldMk cId="663886441" sldId="256"/>
            <ac:spMk id="2" creationId="{6526AA55-9709-AD60-9A70-D6EA64DBA653}"/>
          </ac:spMkLst>
        </pc:spChg>
        <pc:spChg chg="mod">
          <ac:chgData name="Harshada Terwadkar" userId="223908ceccb5cc3e" providerId="LiveId" clId="{A253D117-966D-4B34-A568-6CD7DDF46B72}" dt="2023-04-08T20:29:34.680" v="500" actId="1076"/>
          <ac:spMkLst>
            <pc:docMk/>
            <pc:sldMk cId="663886441" sldId="256"/>
            <ac:spMk id="4" creationId="{95C627C6-8502-FCBF-1465-0442F389352F}"/>
          </ac:spMkLst>
        </pc:spChg>
        <pc:spChg chg="mod">
          <ac:chgData name="Harshada Terwadkar" userId="223908ceccb5cc3e" providerId="LiveId" clId="{A253D117-966D-4B34-A568-6CD7DDF46B72}" dt="2023-04-08T20:27:49.961" v="484" actId="1076"/>
          <ac:spMkLst>
            <pc:docMk/>
            <pc:sldMk cId="663886441" sldId="256"/>
            <ac:spMk id="5" creationId="{98D8D281-B7AF-1869-5B46-2FC735D2B2DD}"/>
          </ac:spMkLst>
        </pc:spChg>
        <pc:spChg chg="add mod">
          <ac:chgData name="Harshada Terwadkar" userId="223908ceccb5cc3e" providerId="LiveId" clId="{A253D117-966D-4B34-A568-6CD7DDF46B72}" dt="2023-04-08T20:28:35.474" v="499" actId="1076"/>
          <ac:spMkLst>
            <pc:docMk/>
            <pc:sldMk cId="663886441" sldId="256"/>
            <ac:spMk id="6" creationId="{E3969E0D-8092-B3DA-6326-53C8C2DB9C14}"/>
          </ac:spMkLst>
        </pc:spChg>
        <pc:spChg chg="add mod">
          <ac:chgData name="Harshada Terwadkar" userId="223908ceccb5cc3e" providerId="LiveId" clId="{A253D117-966D-4B34-A568-6CD7DDF46B72}" dt="2023-04-08T20:32:22.671" v="655" actId="1076"/>
          <ac:spMkLst>
            <pc:docMk/>
            <pc:sldMk cId="663886441" sldId="256"/>
            <ac:spMk id="7" creationId="{BF02F53E-C6DB-DBFF-27B4-DF013E1E4FCC}"/>
          </ac:spMkLst>
        </pc:spChg>
      </pc:sldChg>
      <pc:sldChg chg="modSp del mod">
        <pc:chgData name="Harshada Terwadkar" userId="223908ceccb5cc3e" providerId="LiveId" clId="{A253D117-966D-4B34-A568-6CD7DDF46B72}" dt="2023-04-09T01:17:22.454" v="2185" actId="2696"/>
        <pc:sldMkLst>
          <pc:docMk/>
          <pc:sldMk cId="2374853482" sldId="257"/>
        </pc:sldMkLst>
        <pc:spChg chg="mod">
          <ac:chgData name="Harshada Terwadkar" userId="223908ceccb5cc3e" providerId="LiveId" clId="{A253D117-966D-4B34-A568-6CD7DDF46B72}" dt="2023-04-08T20:21:30.926" v="439" actId="14100"/>
          <ac:spMkLst>
            <pc:docMk/>
            <pc:sldMk cId="2374853482" sldId="257"/>
            <ac:spMk id="6" creationId="{D28F35D9-2C00-48DC-8583-9E7C017DA113}"/>
          </ac:spMkLst>
        </pc:spChg>
      </pc:sldChg>
      <pc:sldChg chg="modSp del mod">
        <pc:chgData name="Harshada Terwadkar" userId="223908ceccb5cc3e" providerId="LiveId" clId="{A253D117-966D-4B34-A568-6CD7DDF46B72}" dt="2023-04-09T01:17:33.243" v="2186" actId="2696"/>
        <pc:sldMkLst>
          <pc:docMk/>
          <pc:sldMk cId="3377416476" sldId="258"/>
        </pc:sldMkLst>
        <pc:spChg chg="mod">
          <ac:chgData name="Harshada Terwadkar" userId="223908ceccb5cc3e" providerId="LiveId" clId="{A253D117-966D-4B34-A568-6CD7DDF46B72}" dt="2023-04-08T20:17:54.877" v="438" actId="20577"/>
          <ac:spMkLst>
            <pc:docMk/>
            <pc:sldMk cId="3377416476" sldId="258"/>
            <ac:spMk id="4" creationId="{4C873887-62FE-5169-A9C5-2110C71E3031}"/>
          </ac:spMkLst>
        </pc:spChg>
        <pc:spChg chg="mod">
          <ac:chgData name="Harshada Terwadkar" userId="223908ceccb5cc3e" providerId="LiveId" clId="{A253D117-966D-4B34-A568-6CD7DDF46B72}" dt="2023-04-08T20:07:50.600" v="410" actId="1076"/>
          <ac:spMkLst>
            <pc:docMk/>
            <pc:sldMk cId="3377416476" sldId="258"/>
            <ac:spMk id="5" creationId="{0B88DD5C-16DC-160B-4603-E6D18CA9E894}"/>
          </ac:spMkLst>
        </pc:spChg>
        <pc:picChg chg="mod">
          <ac:chgData name="Harshada Terwadkar" userId="223908ceccb5cc3e" providerId="LiveId" clId="{A253D117-966D-4B34-A568-6CD7DDF46B72}" dt="2023-04-08T19:43:22.577" v="92" actId="1076"/>
          <ac:picMkLst>
            <pc:docMk/>
            <pc:sldMk cId="3377416476" sldId="258"/>
            <ac:picMk id="3" creationId="{D45E3539-1FFC-F04C-A426-918A7005DC8E}"/>
          </ac:picMkLst>
        </pc:picChg>
      </pc:sldChg>
      <pc:sldChg chg="modSp del mod">
        <pc:chgData name="Harshada Terwadkar" userId="223908ceccb5cc3e" providerId="LiveId" clId="{A253D117-966D-4B34-A568-6CD7DDF46B72}" dt="2023-04-09T01:18:14.873" v="2189" actId="2696"/>
        <pc:sldMkLst>
          <pc:docMk/>
          <pc:sldMk cId="1856341421" sldId="259"/>
        </pc:sldMkLst>
        <pc:spChg chg="mod">
          <ac:chgData name="Harshada Terwadkar" userId="223908ceccb5cc3e" providerId="LiveId" clId="{A253D117-966D-4B34-A568-6CD7DDF46B72}" dt="2023-04-08T20:59:07.625" v="858" actId="255"/>
          <ac:spMkLst>
            <pc:docMk/>
            <pc:sldMk cId="1856341421" sldId="259"/>
            <ac:spMk id="12" creationId="{48209036-83B9-8157-5F50-E60E01D534ED}"/>
          </ac:spMkLst>
        </pc:spChg>
        <pc:picChg chg="mod">
          <ac:chgData name="Harshada Terwadkar" userId="223908ceccb5cc3e" providerId="LiveId" clId="{A253D117-966D-4B34-A568-6CD7DDF46B72}" dt="2023-04-08T20:49:04.743" v="787" actId="14100"/>
          <ac:picMkLst>
            <pc:docMk/>
            <pc:sldMk cId="1856341421" sldId="259"/>
            <ac:picMk id="14" creationId="{6A2BAA9B-EF43-89A2-6A72-A7116E9724D1}"/>
          </ac:picMkLst>
        </pc:picChg>
      </pc:sldChg>
      <pc:sldChg chg="addSp delSp modSp del mod ord">
        <pc:chgData name="Harshada Terwadkar" userId="223908ceccb5cc3e" providerId="LiveId" clId="{A253D117-966D-4B34-A568-6CD7DDF46B72}" dt="2023-04-09T01:19:52.619" v="2196" actId="2696"/>
        <pc:sldMkLst>
          <pc:docMk/>
          <pc:sldMk cId="4184538755" sldId="260"/>
        </pc:sldMkLst>
        <pc:spChg chg="add del mod">
          <ac:chgData name="Harshada Terwadkar" userId="223908ceccb5cc3e" providerId="LiveId" clId="{A253D117-966D-4B34-A568-6CD7DDF46B72}" dt="2023-04-08T23:39:43.560" v="1580"/>
          <ac:spMkLst>
            <pc:docMk/>
            <pc:sldMk cId="4184538755" sldId="260"/>
            <ac:spMk id="2" creationId="{A3CF5779-960F-1728-FD9A-210111ABF57E}"/>
          </ac:spMkLst>
        </pc:spChg>
      </pc:sldChg>
      <pc:sldChg chg="del">
        <pc:chgData name="Harshada Terwadkar" userId="223908ceccb5cc3e" providerId="LiveId" clId="{A253D117-966D-4B34-A568-6CD7DDF46B72}" dt="2023-04-09T01:20:45.959" v="2201" actId="2696"/>
        <pc:sldMkLst>
          <pc:docMk/>
          <pc:sldMk cId="2602427884" sldId="261"/>
        </pc:sldMkLst>
      </pc:sldChg>
      <pc:sldChg chg="del">
        <pc:chgData name="Harshada Terwadkar" userId="223908ceccb5cc3e" providerId="LiveId" clId="{A253D117-966D-4B34-A568-6CD7DDF46B72}" dt="2023-04-09T01:17:45.310" v="2187" actId="2696"/>
        <pc:sldMkLst>
          <pc:docMk/>
          <pc:sldMk cId="2612163961" sldId="262"/>
        </pc:sldMkLst>
      </pc:sldChg>
      <pc:sldChg chg="addSp delSp modSp del mod">
        <pc:chgData name="Harshada Terwadkar" userId="223908ceccb5cc3e" providerId="LiveId" clId="{A253D117-966D-4B34-A568-6CD7DDF46B72}" dt="2023-04-09T01:18:01.720" v="2188" actId="2696"/>
        <pc:sldMkLst>
          <pc:docMk/>
          <pc:sldMk cId="419658182" sldId="263"/>
        </pc:sldMkLst>
        <pc:picChg chg="add mod">
          <ac:chgData name="Harshada Terwadkar" userId="223908ceccb5cc3e" providerId="LiveId" clId="{A253D117-966D-4B34-A568-6CD7DDF46B72}" dt="2023-04-08T20:35:36.772" v="670" actId="14100"/>
          <ac:picMkLst>
            <pc:docMk/>
            <pc:sldMk cId="419658182" sldId="263"/>
            <ac:picMk id="2" creationId="{544AD64E-B22B-7026-0E37-DE6CEC323BB7}"/>
          </ac:picMkLst>
        </pc:picChg>
        <pc:picChg chg="add mod">
          <ac:chgData name="Harshada Terwadkar" userId="223908ceccb5cc3e" providerId="LiveId" clId="{A253D117-966D-4B34-A568-6CD7DDF46B72}" dt="2023-04-08T20:35:42.180" v="671" actId="1076"/>
          <ac:picMkLst>
            <pc:docMk/>
            <pc:sldMk cId="419658182" sldId="263"/>
            <ac:picMk id="5" creationId="{420AA2E6-AE07-F74F-F704-F74848EB880F}"/>
          </ac:picMkLst>
        </pc:picChg>
        <pc:picChg chg="add mod">
          <ac:chgData name="Harshada Terwadkar" userId="223908ceccb5cc3e" providerId="LiveId" clId="{A253D117-966D-4B34-A568-6CD7DDF46B72}" dt="2023-04-08T20:36:04.210" v="675" actId="14100"/>
          <ac:picMkLst>
            <pc:docMk/>
            <pc:sldMk cId="419658182" sldId="263"/>
            <ac:picMk id="6" creationId="{2123DFA8-1B08-FB7A-5A75-15A0540832EB}"/>
          </ac:picMkLst>
        </pc:picChg>
        <pc:picChg chg="add mod">
          <ac:chgData name="Harshada Terwadkar" userId="223908ceccb5cc3e" providerId="LiveId" clId="{A253D117-966D-4B34-A568-6CD7DDF46B72}" dt="2023-04-08T20:36:53.021" v="683" actId="14100"/>
          <ac:picMkLst>
            <pc:docMk/>
            <pc:sldMk cId="419658182" sldId="263"/>
            <ac:picMk id="7" creationId="{39AE9543-00CD-5EBD-D968-62764702F1BD}"/>
          </ac:picMkLst>
        </pc:picChg>
        <pc:picChg chg="del mod">
          <ac:chgData name="Harshada Terwadkar" userId="223908ceccb5cc3e" providerId="LiveId" clId="{A253D117-966D-4B34-A568-6CD7DDF46B72}" dt="2023-04-08T20:35:04.765" v="665" actId="21"/>
          <ac:picMkLst>
            <pc:docMk/>
            <pc:sldMk cId="419658182" sldId="263"/>
            <ac:picMk id="16" creationId="{42D5AAF4-AA60-8CEC-7DEF-90EACE53E2DB}"/>
          </ac:picMkLst>
        </pc:picChg>
        <pc:picChg chg="del">
          <ac:chgData name="Harshada Terwadkar" userId="223908ceccb5cc3e" providerId="LiveId" clId="{A253D117-966D-4B34-A568-6CD7DDF46B72}" dt="2023-04-08T20:34:35.044" v="658" actId="21"/>
          <ac:picMkLst>
            <pc:docMk/>
            <pc:sldMk cId="419658182" sldId="263"/>
            <ac:picMk id="17" creationId="{CF605E74-6F20-B689-2D3B-AA2937FC3F48}"/>
          </ac:picMkLst>
        </pc:picChg>
        <pc:picChg chg="del">
          <ac:chgData name="Harshada Terwadkar" userId="223908ceccb5cc3e" providerId="LiveId" clId="{A253D117-966D-4B34-A568-6CD7DDF46B72}" dt="2023-04-08T20:35:45.572" v="672" actId="21"/>
          <ac:picMkLst>
            <pc:docMk/>
            <pc:sldMk cId="419658182" sldId="263"/>
            <ac:picMk id="19" creationId="{EB340082-D85D-D05D-DF13-7898FCDF9157}"/>
          </ac:picMkLst>
        </pc:picChg>
        <pc:picChg chg="del">
          <ac:chgData name="Harshada Terwadkar" userId="223908ceccb5cc3e" providerId="LiveId" clId="{A253D117-966D-4B34-A568-6CD7DDF46B72}" dt="2023-04-08T20:36:07.693" v="676" actId="21"/>
          <ac:picMkLst>
            <pc:docMk/>
            <pc:sldMk cId="419658182" sldId="263"/>
            <ac:picMk id="20" creationId="{B43F26F6-B157-0143-5B93-40161C980339}"/>
          </ac:picMkLst>
        </pc:picChg>
      </pc:sldChg>
      <pc:sldChg chg="addSp delSp modSp del mod">
        <pc:chgData name="Harshada Terwadkar" userId="223908ceccb5cc3e" providerId="LiveId" clId="{A253D117-966D-4B34-A568-6CD7DDF46B72}" dt="2023-04-09T01:20:18.614" v="2198" actId="2696"/>
        <pc:sldMkLst>
          <pc:docMk/>
          <pc:sldMk cId="4213649555" sldId="264"/>
        </pc:sldMkLst>
        <pc:picChg chg="add del mod">
          <ac:chgData name="Harshada Terwadkar" userId="223908ceccb5cc3e" providerId="LiveId" clId="{A253D117-966D-4B34-A568-6CD7DDF46B72}" dt="2023-04-08T20:34:43.297" v="660" actId="21"/>
          <ac:picMkLst>
            <pc:docMk/>
            <pc:sldMk cId="4213649555" sldId="264"/>
            <ac:picMk id="2" creationId="{79D9BF9A-196A-CE15-8E51-A70C988475BB}"/>
          </ac:picMkLst>
        </pc:picChg>
        <pc:picChg chg="add del mod">
          <ac:chgData name="Harshada Terwadkar" userId="223908ceccb5cc3e" providerId="LiveId" clId="{A253D117-966D-4B34-A568-6CD7DDF46B72}" dt="2023-04-08T21:31:29.046" v="1037"/>
          <ac:picMkLst>
            <pc:docMk/>
            <pc:sldMk cId="4213649555" sldId="264"/>
            <ac:picMk id="2050" creationId="{6D6433FD-C78D-BAD9-EBCA-B396A63CD827}"/>
          </ac:picMkLst>
        </pc:picChg>
        <pc:picChg chg="mod">
          <ac:chgData name="Harshada Terwadkar" userId="223908ceccb5cc3e" providerId="LiveId" clId="{A253D117-966D-4B34-A568-6CD7DDF46B72}" dt="2023-04-08T21:31:27.606" v="1036" actId="14100"/>
          <ac:picMkLst>
            <pc:docMk/>
            <pc:sldMk cId="4213649555" sldId="264"/>
            <ac:picMk id="3074" creationId="{08033739-41B4-F488-14C5-36B6480D94C1}"/>
          </ac:picMkLst>
        </pc:picChg>
      </pc:sldChg>
      <pc:sldChg chg="addSp delSp modSp del mod ord">
        <pc:chgData name="Harshada Terwadkar" userId="223908ceccb5cc3e" providerId="LiveId" clId="{A253D117-966D-4B34-A568-6CD7DDF46B72}" dt="2023-04-09T01:20:35.018" v="2200" actId="2696"/>
        <pc:sldMkLst>
          <pc:docMk/>
          <pc:sldMk cId="1421183189" sldId="265"/>
        </pc:sldMkLst>
        <pc:spChg chg="mod">
          <ac:chgData name="Harshada Terwadkar" userId="223908ceccb5cc3e" providerId="LiveId" clId="{A253D117-966D-4B34-A568-6CD7DDF46B72}" dt="2023-04-08T21:19:35.389" v="918" actId="20577"/>
          <ac:spMkLst>
            <pc:docMk/>
            <pc:sldMk cId="1421183189" sldId="265"/>
            <ac:spMk id="4" creationId="{A09104BE-DBD2-1284-0AC8-1B94466B061F}"/>
          </ac:spMkLst>
        </pc:spChg>
        <pc:spChg chg="del">
          <ac:chgData name="Harshada Terwadkar" userId="223908ceccb5cc3e" providerId="LiveId" clId="{A253D117-966D-4B34-A568-6CD7DDF46B72}" dt="2023-04-08T21:17:31.100" v="883" actId="21"/>
          <ac:spMkLst>
            <pc:docMk/>
            <pc:sldMk cId="1421183189" sldId="265"/>
            <ac:spMk id="7" creationId="{FE2E1732-B8E5-86EE-0C7C-E97F89E6A2F4}"/>
          </ac:spMkLst>
        </pc:spChg>
        <pc:picChg chg="add mod">
          <ac:chgData name="Harshada Terwadkar" userId="223908ceccb5cc3e" providerId="LiveId" clId="{A253D117-966D-4B34-A568-6CD7DDF46B72}" dt="2023-04-08T21:17:52.966" v="887" actId="1076"/>
          <ac:picMkLst>
            <pc:docMk/>
            <pc:sldMk cId="1421183189" sldId="265"/>
            <ac:picMk id="2" creationId="{0E715703-D903-DC3B-5683-3FB778B456BF}"/>
          </ac:picMkLst>
        </pc:picChg>
        <pc:picChg chg="add mod">
          <ac:chgData name="Harshada Terwadkar" userId="223908ceccb5cc3e" providerId="LiveId" clId="{A253D117-966D-4B34-A568-6CD7DDF46B72}" dt="2023-04-08T21:18:50.732" v="896" actId="14100"/>
          <ac:picMkLst>
            <pc:docMk/>
            <pc:sldMk cId="1421183189" sldId="265"/>
            <ac:picMk id="5" creationId="{A3621A2E-FC61-4847-F2F6-AD097B723A1C}"/>
          </ac:picMkLst>
        </pc:picChg>
        <pc:picChg chg="del">
          <ac:chgData name="Harshada Terwadkar" userId="223908ceccb5cc3e" providerId="LiveId" clId="{A253D117-966D-4B34-A568-6CD7DDF46B72}" dt="2023-04-08T21:01:58.441" v="881" actId="21"/>
          <ac:picMkLst>
            <pc:docMk/>
            <pc:sldMk cId="1421183189" sldId="265"/>
            <ac:picMk id="6" creationId="{82CEE6FB-6558-4119-0E3E-1CEA919BD40A}"/>
          </ac:picMkLst>
        </pc:picChg>
        <pc:picChg chg="add mod">
          <ac:chgData name="Harshada Terwadkar" userId="223908ceccb5cc3e" providerId="LiveId" clId="{A253D117-966D-4B34-A568-6CD7DDF46B72}" dt="2023-04-08T21:18:55.116" v="897" actId="14100"/>
          <ac:picMkLst>
            <pc:docMk/>
            <pc:sldMk cId="1421183189" sldId="265"/>
            <ac:picMk id="9" creationId="{4FE1FCF0-B6F8-2497-678C-0D9BA5DE0EFE}"/>
          </ac:picMkLst>
        </pc:picChg>
      </pc:sldChg>
      <pc:sldChg chg="addSp delSp modSp del mod ord">
        <pc:chgData name="Harshada Terwadkar" userId="223908ceccb5cc3e" providerId="LiveId" clId="{A253D117-966D-4B34-A568-6CD7DDF46B72}" dt="2023-04-09T01:18:39.064" v="2190" actId="2696"/>
        <pc:sldMkLst>
          <pc:docMk/>
          <pc:sldMk cId="96349779" sldId="266"/>
        </pc:sldMkLst>
        <pc:spChg chg="mod">
          <ac:chgData name="Harshada Terwadkar" userId="223908ceccb5cc3e" providerId="LiveId" clId="{A253D117-966D-4B34-A568-6CD7DDF46B72}" dt="2023-04-09T00:40:33.108" v="1946" actId="1076"/>
          <ac:spMkLst>
            <pc:docMk/>
            <pc:sldMk cId="96349779" sldId="266"/>
            <ac:spMk id="4" creationId="{0BD55597-FCA8-60FB-64B4-F2E2784CC6FF}"/>
          </ac:spMkLst>
        </pc:spChg>
        <pc:spChg chg="add del mod">
          <ac:chgData name="Harshada Terwadkar" userId="223908ceccb5cc3e" providerId="LiveId" clId="{A253D117-966D-4B34-A568-6CD7DDF46B72}" dt="2023-04-08T20:48:10.309" v="774" actId="767"/>
          <ac:spMkLst>
            <pc:docMk/>
            <pc:sldMk cId="96349779" sldId="266"/>
            <ac:spMk id="7" creationId="{2FB51121-260A-F292-A7F6-A95F64AEF585}"/>
          </ac:spMkLst>
        </pc:spChg>
        <pc:picChg chg="add mod">
          <ac:chgData name="Harshada Terwadkar" userId="223908ceccb5cc3e" providerId="LiveId" clId="{A253D117-966D-4B34-A568-6CD7DDF46B72}" dt="2023-04-08T20:38:53.294" v="698" actId="14100"/>
          <ac:picMkLst>
            <pc:docMk/>
            <pc:sldMk cId="96349779" sldId="266"/>
            <ac:picMk id="2" creationId="{5931B217-F7D7-200E-2345-057BE4AE31C6}"/>
          </ac:picMkLst>
        </pc:picChg>
        <pc:picChg chg="add del mod">
          <ac:chgData name="Harshada Terwadkar" userId="223908ceccb5cc3e" providerId="LiveId" clId="{A253D117-966D-4B34-A568-6CD7DDF46B72}" dt="2023-04-08T20:48:11.692" v="779" actId="21"/>
          <ac:picMkLst>
            <pc:docMk/>
            <pc:sldMk cId="96349779" sldId="266"/>
            <ac:picMk id="5" creationId="{27EA2B59-BE65-20A2-748F-60D6C28F237C}"/>
          </ac:picMkLst>
        </pc:picChg>
        <pc:picChg chg="add del mod">
          <ac:chgData name="Harshada Terwadkar" userId="223908ceccb5cc3e" providerId="LiveId" clId="{A253D117-966D-4B34-A568-6CD7DDF46B72}" dt="2023-04-08T20:44:17.260" v="732" actId="21"/>
          <ac:picMkLst>
            <pc:docMk/>
            <pc:sldMk cId="96349779" sldId="266"/>
            <ac:picMk id="6" creationId="{71CF2EC0-1ADA-4FF4-F4C8-D75DF753E05A}"/>
          </ac:picMkLst>
        </pc:picChg>
        <pc:picChg chg="add mod">
          <ac:chgData name="Harshada Terwadkar" userId="223908ceccb5cc3e" providerId="LiveId" clId="{A253D117-966D-4B34-A568-6CD7DDF46B72}" dt="2023-04-08T20:48:44.805" v="786" actId="1076"/>
          <ac:picMkLst>
            <pc:docMk/>
            <pc:sldMk cId="96349779" sldId="266"/>
            <ac:picMk id="9" creationId="{B24D1452-9756-977D-11C8-2028E8117D72}"/>
          </ac:picMkLst>
        </pc:picChg>
      </pc:sldChg>
      <pc:sldChg chg="addSp modSp del mod">
        <pc:chgData name="Harshada Terwadkar" userId="223908ceccb5cc3e" providerId="LiveId" clId="{A253D117-966D-4B34-A568-6CD7DDF46B72}" dt="2023-04-09T01:19:26.528" v="2194" actId="2696"/>
        <pc:sldMkLst>
          <pc:docMk/>
          <pc:sldMk cId="2765696910" sldId="268"/>
        </pc:sldMkLst>
        <pc:spChg chg="mod">
          <ac:chgData name="Harshada Terwadkar" userId="223908ceccb5cc3e" providerId="LiveId" clId="{A253D117-966D-4B34-A568-6CD7DDF46B72}" dt="2023-04-08T21:27:48.094" v="989" actId="1076"/>
          <ac:spMkLst>
            <pc:docMk/>
            <pc:sldMk cId="2765696910" sldId="268"/>
            <ac:spMk id="4" creationId="{509D90A2-46CE-7F9E-F474-7B5E5654E2CB}"/>
          </ac:spMkLst>
        </pc:spChg>
        <pc:picChg chg="add mod">
          <ac:chgData name="Harshada Terwadkar" userId="223908ceccb5cc3e" providerId="LiveId" clId="{A253D117-966D-4B34-A568-6CD7DDF46B72}" dt="2023-04-08T21:27:58.529" v="992" actId="14100"/>
          <ac:picMkLst>
            <pc:docMk/>
            <pc:sldMk cId="2765696910" sldId="268"/>
            <ac:picMk id="2" creationId="{9D2B09F3-9508-2043-9CE1-2FB798BD503D}"/>
          </ac:picMkLst>
        </pc:picChg>
        <pc:picChg chg="mod">
          <ac:chgData name="Harshada Terwadkar" userId="223908ceccb5cc3e" providerId="LiveId" clId="{A253D117-966D-4B34-A568-6CD7DDF46B72}" dt="2023-04-08T21:27:55.015" v="991" actId="14100"/>
          <ac:picMkLst>
            <pc:docMk/>
            <pc:sldMk cId="2765696910" sldId="268"/>
            <ac:picMk id="8" creationId="{51210CA1-31DC-B093-1D4B-3BCD2C65998F}"/>
          </ac:picMkLst>
        </pc:picChg>
      </pc:sldChg>
      <pc:sldChg chg="addSp delSp modSp del mod">
        <pc:chgData name="Harshada Terwadkar" userId="223908ceccb5cc3e" providerId="LiveId" clId="{A253D117-966D-4B34-A568-6CD7DDF46B72}" dt="2023-04-09T01:20:06.921" v="2197" actId="2696"/>
        <pc:sldMkLst>
          <pc:docMk/>
          <pc:sldMk cId="1386146911" sldId="269"/>
        </pc:sldMkLst>
        <pc:spChg chg="add mod">
          <ac:chgData name="Harshada Terwadkar" userId="223908ceccb5cc3e" providerId="LiveId" clId="{A253D117-966D-4B34-A568-6CD7DDF46B72}" dt="2023-04-08T21:31:09.462" v="1031" actId="255"/>
          <ac:spMkLst>
            <pc:docMk/>
            <pc:sldMk cId="1386146911" sldId="269"/>
            <ac:spMk id="2" creationId="{5242BBC4-42F8-88A4-D6F0-A49122495B0F}"/>
          </ac:spMkLst>
        </pc:spChg>
        <pc:picChg chg="mod">
          <ac:chgData name="Harshada Terwadkar" userId="223908ceccb5cc3e" providerId="LiveId" clId="{A253D117-966D-4B34-A568-6CD7DDF46B72}" dt="2023-04-09T01:13:46.021" v="2166" actId="1076"/>
          <ac:picMkLst>
            <pc:docMk/>
            <pc:sldMk cId="1386146911" sldId="269"/>
            <ac:picMk id="3" creationId="{982CDFDC-347A-0364-2D98-41BC0B731A46}"/>
          </ac:picMkLst>
        </pc:picChg>
        <pc:picChg chg="add mod">
          <ac:chgData name="Harshada Terwadkar" userId="223908ceccb5cc3e" providerId="LiveId" clId="{A253D117-966D-4B34-A568-6CD7DDF46B72}" dt="2023-04-08T21:40:14.583" v="1101" actId="1076"/>
          <ac:picMkLst>
            <pc:docMk/>
            <pc:sldMk cId="1386146911" sldId="269"/>
            <ac:picMk id="4" creationId="{0228FE41-62DB-D770-8EAF-B20206BA27F2}"/>
          </ac:picMkLst>
        </pc:picChg>
        <pc:picChg chg="del">
          <ac:chgData name="Harshada Terwadkar" userId="223908ceccb5cc3e" providerId="LiveId" clId="{A253D117-966D-4B34-A568-6CD7DDF46B72}" dt="2023-04-08T21:26:56.314" v="978" actId="21"/>
          <ac:picMkLst>
            <pc:docMk/>
            <pc:sldMk cId="1386146911" sldId="269"/>
            <ac:picMk id="5" creationId="{31960EEF-2B9A-4FF7-1C7F-F50EE29FD310}"/>
          </ac:picMkLst>
        </pc:picChg>
        <pc:picChg chg="add mod">
          <ac:chgData name="Harshada Terwadkar" userId="223908ceccb5cc3e" providerId="LiveId" clId="{A253D117-966D-4B34-A568-6CD7DDF46B72}" dt="2023-04-08T21:40:08.383" v="1099" actId="1076"/>
          <ac:picMkLst>
            <pc:docMk/>
            <pc:sldMk cId="1386146911" sldId="269"/>
            <ac:picMk id="6" creationId="{7652F54A-F5AF-46A2-8317-5A33F7D26F4E}"/>
          </ac:picMkLst>
        </pc:picChg>
        <pc:picChg chg="add mod">
          <ac:chgData name="Harshada Terwadkar" userId="223908ceccb5cc3e" providerId="LiveId" clId="{A253D117-966D-4B34-A568-6CD7DDF46B72}" dt="2023-04-08T21:40:10.455" v="1100" actId="1076"/>
          <ac:picMkLst>
            <pc:docMk/>
            <pc:sldMk cId="1386146911" sldId="269"/>
            <ac:picMk id="7" creationId="{13FA4CBA-B03B-9E8B-0FDF-8F17836AE9FF}"/>
          </ac:picMkLst>
        </pc:picChg>
        <pc:picChg chg="add mod">
          <ac:chgData name="Harshada Terwadkar" userId="223908ceccb5cc3e" providerId="LiveId" clId="{A253D117-966D-4B34-A568-6CD7DDF46B72}" dt="2023-04-08T21:40:18.490" v="1102" actId="1076"/>
          <ac:picMkLst>
            <pc:docMk/>
            <pc:sldMk cId="1386146911" sldId="269"/>
            <ac:picMk id="8" creationId="{9877516A-3819-EEB7-B9B6-DF1E0A7E3D3E}"/>
          </ac:picMkLst>
        </pc:picChg>
        <pc:picChg chg="add mod">
          <ac:chgData name="Harshada Terwadkar" userId="223908ceccb5cc3e" providerId="LiveId" clId="{A253D117-966D-4B34-A568-6CD7DDF46B72}" dt="2023-04-08T21:40:22.668" v="1103" actId="1076"/>
          <ac:picMkLst>
            <pc:docMk/>
            <pc:sldMk cId="1386146911" sldId="269"/>
            <ac:picMk id="9" creationId="{FFB9D3A0-4F58-2465-4558-614BCA8BB14C}"/>
          </ac:picMkLst>
        </pc:picChg>
        <pc:picChg chg="add mod">
          <ac:chgData name="Harshada Terwadkar" userId="223908ceccb5cc3e" providerId="LiveId" clId="{A253D117-966D-4B34-A568-6CD7DDF46B72}" dt="2023-04-08T21:40:05.924" v="1098" actId="1076"/>
          <ac:picMkLst>
            <pc:docMk/>
            <pc:sldMk cId="1386146911" sldId="269"/>
            <ac:picMk id="10" creationId="{E86070C1-DB3F-C787-EE76-F5C1F1291B1A}"/>
          </ac:picMkLst>
        </pc:picChg>
        <pc:picChg chg="add del mod">
          <ac:chgData name="Harshada Terwadkar" userId="223908ceccb5cc3e" providerId="LiveId" clId="{A253D117-966D-4B34-A568-6CD7DDF46B72}" dt="2023-04-08T21:31:07.069" v="1029"/>
          <ac:picMkLst>
            <pc:docMk/>
            <pc:sldMk cId="1386146911" sldId="269"/>
            <ac:picMk id="1026" creationId="{F99EB480-4DED-ED02-9A27-389F4533D43C}"/>
          </ac:picMkLst>
        </pc:picChg>
        <pc:picChg chg="add del mod">
          <ac:chgData name="Harshada Terwadkar" userId="223908ceccb5cc3e" providerId="LiveId" clId="{A253D117-966D-4B34-A568-6CD7DDF46B72}" dt="2023-04-08T21:33:44.067" v="1057"/>
          <ac:picMkLst>
            <pc:docMk/>
            <pc:sldMk cId="1386146911" sldId="269"/>
            <ac:picMk id="1028" creationId="{E7B735B6-D429-04C4-AAF1-22096BC23C3F}"/>
          </ac:picMkLst>
        </pc:picChg>
      </pc:sldChg>
      <pc:sldChg chg="addSp modSp del mod ord">
        <pc:chgData name="Harshada Terwadkar" userId="223908ceccb5cc3e" providerId="LiveId" clId="{A253D117-966D-4B34-A568-6CD7DDF46B72}" dt="2023-04-09T01:19:01.978" v="2192" actId="2696"/>
        <pc:sldMkLst>
          <pc:docMk/>
          <pc:sldMk cId="2638629888" sldId="270"/>
        </pc:sldMkLst>
        <pc:spChg chg="mod">
          <ac:chgData name="Harshada Terwadkar" userId="223908ceccb5cc3e" providerId="LiveId" clId="{A253D117-966D-4B34-A568-6CD7DDF46B72}" dt="2023-04-08T21:21:52.095" v="931" actId="14100"/>
          <ac:spMkLst>
            <pc:docMk/>
            <pc:sldMk cId="2638629888" sldId="270"/>
            <ac:spMk id="6" creationId="{ACCF7FB5-0BA2-BC79-8466-8FE831777F21}"/>
          </ac:spMkLst>
        </pc:spChg>
        <pc:picChg chg="add mod">
          <ac:chgData name="Harshada Terwadkar" userId="223908ceccb5cc3e" providerId="LiveId" clId="{A253D117-966D-4B34-A568-6CD7DDF46B72}" dt="2023-04-08T21:24:31.750" v="953" actId="14100"/>
          <ac:picMkLst>
            <pc:docMk/>
            <pc:sldMk cId="2638629888" sldId="270"/>
            <ac:picMk id="2" creationId="{83B4989E-CAFF-DC7C-6185-4DCEE8E9AAF5}"/>
          </ac:picMkLst>
        </pc:picChg>
        <pc:picChg chg="add mod">
          <ac:chgData name="Harshada Terwadkar" userId="223908ceccb5cc3e" providerId="LiveId" clId="{A253D117-966D-4B34-A568-6CD7DDF46B72}" dt="2023-04-08T21:24:22.269" v="951" actId="14100"/>
          <ac:picMkLst>
            <pc:docMk/>
            <pc:sldMk cId="2638629888" sldId="270"/>
            <ac:picMk id="4" creationId="{482AEB90-83F0-57E1-D7B8-A465280101D1}"/>
          </ac:picMkLst>
        </pc:picChg>
        <pc:picChg chg="add mod">
          <ac:chgData name="Harshada Terwadkar" userId="223908ceccb5cc3e" providerId="LiveId" clId="{A253D117-966D-4B34-A568-6CD7DDF46B72}" dt="2023-04-08T21:25:07.918" v="961" actId="14100"/>
          <ac:picMkLst>
            <pc:docMk/>
            <pc:sldMk cId="2638629888" sldId="270"/>
            <ac:picMk id="5" creationId="{FC0CA557-E10F-772F-5461-FD7BE5749854}"/>
          </ac:picMkLst>
        </pc:picChg>
        <pc:picChg chg="add mod">
          <ac:chgData name="Harshada Terwadkar" userId="223908ceccb5cc3e" providerId="LiveId" clId="{A253D117-966D-4B34-A568-6CD7DDF46B72}" dt="2023-04-08T21:24:57.025" v="959" actId="14100"/>
          <ac:picMkLst>
            <pc:docMk/>
            <pc:sldMk cId="2638629888" sldId="270"/>
            <ac:picMk id="7" creationId="{053BED13-5DAC-56E7-C367-F7254B83BE14}"/>
          </ac:picMkLst>
        </pc:picChg>
      </pc:sldChg>
      <pc:sldChg chg="addSp delSp modSp new del mod ord">
        <pc:chgData name="Harshada Terwadkar" userId="223908ceccb5cc3e" providerId="LiveId" clId="{A253D117-966D-4B34-A568-6CD7DDF46B72}" dt="2023-04-09T01:19:40.955" v="2195" actId="2696"/>
        <pc:sldMkLst>
          <pc:docMk/>
          <pc:sldMk cId="2400568689" sldId="271"/>
        </pc:sldMkLst>
        <pc:spChg chg="add mod">
          <ac:chgData name="Harshada Terwadkar" userId="223908ceccb5cc3e" providerId="LiveId" clId="{A253D117-966D-4B34-A568-6CD7DDF46B72}" dt="2023-04-08T19:02:07.354" v="56" actId="1076"/>
          <ac:spMkLst>
            <pc:docMk/>
            <pc:sldMk cId="2400568689" sldId="271"/>
            <ac:spMk id="4" creationId="{F767AAA0-D8A7-75A7-1E87-389273804A2B}"/>
          </ac:spMkLst>
        </pc:spChg>
        <pc:spChg chg="add del mod">
          <ac:chgData name="Harshada Terwadkar" userId="223908ceccb5cc3e" providerId="LiveId" clId="{A253D117-966D-4B34-A568-6CD7DDF46B72}" dt="2023-04-08T19:03:50.338" v="60"/>
          <ac:spMkLst>
            <pc:docMk/>
            <pc:sldMk cId="2400568689" sldId="271"/>
            <ac:spMk id="5" creationId="{43BBAE33-7542-B851-7992-9AFBE4FE4B04}"/>
          </ac:spMkLst>
        </pc:spChg>
        <pc:spChg chg="add mod">
          <ac:chgData name="Harshada Terwadkar" userId="223908ceccb5cc3e" providerId="LiveId" clId="{A253D117-966D-4B34-A568-6CD7DDF46B72}" dt="2023-04-08T23:37:32.197" v="1575" actId="20577"/>
          <ac:spMkLst>
            <pc:docMk/>
            <pc:sldMk cId="2400568689" sldId="271"/>
            <ac:spMk id="6" creationId="{6F647DEB-FC8D-7DBA-822F-04E1FA2F14FA}"/>
          </ac:spMkLst>
        </pc:spChg>
        <pc:picChg chg="add mod">
          <ac:chgData name="Harshada Terwadkar" userId="223908ceccb5cc3e" providerId="LiveId" clId="{A253D117-966D-4B34-A568-6CD7DDF46B72}" dt="2023-04-08T18:45:49.710" v="33" actId="1076"/>
          <ac:picMkLst>
            <pc:docMk/>
            <pc:sldMk cId="2400568689" sldId="271"/>
            <ac:picMk id="3" creationId="{A7868D1B-81E0-1501-1BE8-6FC4DBF827FE}"/>
          </ac:picMkLst>
        </pc:picChg>
      </pc:sldChg>
      <pc:sldChg chg="addSp modSp new del mod">
        <pc:chgData name="Harshada Terwadkar" userId="223908ceccb5cc3e" providerId="LiveId" clId="{A253D117-966D-4B34-A568-6CD7DDF46B72}" dt="2023-04-08T20:24:07.387" v="440" actId="2696"/>
        <pc:sldMkLst>
          <pc:docMk/>
          <pc:sldMk cId="2927625219" sldId="272"/>
        </pc:sldMkLst>
        <pc:spChg chg="add mod">
          <ac:chgData name="Harshada Terwadkar" userId="223908ceccb5cc3e" providerId="LiveId" clId="{A253D117-966D-4B34-A568-6CD7DDF46B72}" dt="2023-04-08T20:04:58.813" v="333"/>
          <ac:spMkLst>
            <pc:docMk/>
            <pc:sldMk cId="2927625219" sldId="272"/>
            <ac:spMk id="2" creationId="{A24E3E7A-5078-EC2F-2F26-0F0A0CBC3711}"/>
          </ac:spMkLst>
        </pc:spChg>
      </pc:sldChg>
      <pc:sldChg chg="addSp delSp modSp new del mod">
        <pc:chgData name="Harshada Terwadkar" userId="223908ceccb5cc3e" providerId="LiveId" clId="{A253D117-966D-4B34-A568-6CD7DDF46B72}" dt="2023-04-09T01:18:50.820" v="2191" actId="2696"/>
        <pc:sldMkLst>
          <pc:docMk/>
          <pc:sldMk cId="2934630207" sldId="272"/>
        </pc:sldMkLst>
        <pc:picChg chg="add mod">
          <ac:chgData name="Harshada Terwadkar" userId="223908ceccb5cc3e" providerId="LiveId" clId="{A253D117-966D-4B34-A568-6CD7DDF46B72}" dt="2023-04-08T20:40:16.578" v="712" actId="962"/>
          <ac:picMkLst>
            <pc:docMk/>
            <pc:sldMk cId="2934630207" sldId="272"/>
            <ac:picMk id="3" creationId="{6D0687D2-3E38-A5BC-8138-057012761770}"/>
          </ac:picMkLst>
        </pc:picChg>
        <pc:picChg chg="add mod">
          <ac:chgData name="Harshada Terwadkar" userId="223908ceccb5cc3e" providerId="LiveId" clId="{A253D117-966D-4B34-A568-6CD7DDF46B72}" dt="2023-04-08T21:00:02.515" v="863" actId="14100"/>
          <ac:picMkLst>
            <pc:docMk/>
            <pc:sldMk cId="2934630207" sldId="272"/>
            <ac:picMk id="4" creationId="{D3F5C62A-3065-E736-158E-D1C1A8DEB8A7}"/>
          </ac:picMkLst>
        </pc:picChg>
        <pc:picChg chg="add mod">
          <ac:chgData name="Harshada Terwadkar" userId="223908ceccb5cc3e" providerId="LiveId" clId="{A253D117-966D-4B34-A568-6CD7DDF46B72}" dt="2023-04-08T21:01:28.491" v="880" actId="14100"/>
          <ac:picMkLst>
            <pc:docMk/>
            <pc:sldMk cId="2934630207" sldId="272"/>
            <ac:picMk id="5" creationId="{98C2E844-150F-05A8-71D9-84EF2D57A3CA}"/>
          </ac:picMkLst>
        </pc:picChg>
        <pc:picChg chg="add del mod">
          <ac:chgData name="Harshada Terwadkar" userId="223908ceccb5cc3e" providerId="LiveId" clId="{A253D117-966D-4B34-A568-6CD7DDF46B72}" dt="2023-04-08T20:48:33.124" v="784" actId="21"/>
          <ac:picMkLst>
            <pc:docMk/>
            <pc:sldMk cId="2934630207" sldId="272"/>
            <ac:picMk id="6" creationId="{B8B56192-3DB2-6596-B9B0-32495C258D65}"/>
          </ac:picMkLst>
        </pc:picChg>
        <pc:picChg chg="add del mod">
          <ac:chgData name="Harshada Terwadkar" userId="223908ceccb5cc3e" providerId="LiveId" clId="{A253D117-966D-4B34-A568-6CD7DDF46B72}" dt="2023-04-08T20:48:11.624" v="778"/>
          <ac:picMkLst>
            <pc:docMk/>
            <pc:sldMk cId="2934630207" sldId="272"/>
            <ac:picMk id="7" creationId="{C9C07F1B-31F9-2889-0911-1F236F7095B1}"/>
          </ac:picMkLst>
        </pc:picChg>
        <pc:picChg chg="add mod">
          <ac:chgData name="Harshada Terwadkar" userId="223908ceccb5cc3e" providerId="LiveId" clId="{A253D117-966D-4B34-A568-6CD7DDF46B72}" dt="2023-04-09T00:44:03.852" v="1971" actId="1076"/>
          <ac:picMkLst>
            <pc:docMk/>
            <pc:sldMk cId="2934630207" sldId="272"/>
            <ac:picMk id="8" creationId="{F5C8DB90-D7D9-C093-6AF4-37E27E70BD84}"/>
          </ac:picMkLst>
        </pc:picChg>
        <pc:picChg chg="add mod">
          <ac:chgData name="Harshada Terwadkar" userId="223908ceccb5cc3e" providerId="LiveId" clId="{A253D117-966D-4B34-A568-6CD7DDF46B72}" dt="2023-04-08T21:01:21.996" v="879" actId="14100"/>
          <ac:picMkLst>
            <pc:docMk/>
            <pc:sldMk cId="2934630207" sldId="272"/>
            <ac:picMk id="9" creationId="{0E9C1A7E-FBE3-D48B-1909-D4875BBA44E1}"/>
          </ac:picMkLst>
        </pc:picChg>
      </pc:sldChg>
      <pc:sldChg chg="addSp modSp new del mod">
        <pc:chgData name="Harshada Terwadkar" userId="223908ceccb5cc3e" providerId="LiveId" clId="{A253D117-966D-4B34-A568-6CD7DDF46B72}" dt="2023-04-09T01:19:13.285" v="2193" actId="2696"/>
        <pc:sldMkLst>
          <pc:docMk/>
          <pc:sldMk cId="3229855596" sldId="273"/>
        </pc:sldMkLst>
        <pc:picChg chg="add mod">
          <ac:chgData name="Harshada Terwadkar" userId="223908ceccb5cc3e" providerId="LiveId" clId="{A253D117-966D-4B34-A568-6CD7DDF46B72}" dt="2023-04-08T21:26:09.206" v="973" actId="962"/>
          <ac:picMkLst>
            <pc:docMk/>
            <pc:sldMk cId="3229855596" sldId="273"/>
            <ac:picMk id="3" creationId="{6DC80F82-21BB-648A-02A4-F6FEB25FEDE6}"/>
          </ac:picMkLst>
        </pc:picChg>
        <pc:picChg chg="add mod">
          <ac:chgData name="Harshada Terwadkar" userId="223908ceccb5cc3e" providerId="LiveId" clId="{A253D117-966D-4B34-A568-6CD7DDF46B72}" dt="2023-04-08T21:26:32.523" v="977" actId="14100"/>
          <ac:picMkLst>
            <pc:docMk/>
            <pc:sldMk cId="3229855596" sldId="273"/>
            <ac:picMk id="4" creationId="{C58274E0-1125-C590-67E2-607DB322418E}"/>
          </ac:picMkLst>
        </pc:picChg>
      </pc:sldChg>
      <pc:sldChg chg="addSp delSp modSp new del mod">
        <pc:chgData name="Harshada Terwadkar" userId="223908ceccb5cc3e" providerId="LiveId" clId="{A253D117-966D-4B34-A568-6CD7DDF46B72}" dt="2023-04-09T01:20:29.396" v="2199" actId="2696"/>
        <pc:sldMkLst>
          <pc:docMk/>
          <pc:sldMk cId="3488276898" sldId="274"/>
        </pc:sldMkLst>
        <pc:picChg chg="add mod">
          <ac:chgData name="Harshada Terwadkar" userId="223908ceccb5cc3e" providerId="LiveId" clId="{A253D117-966D-4B34-A568-6CD7DDF46B72}" dt="2023-04-08T21:38:29.556" v="1076" actId="14100"/>
          <ac:picMkLst>
            <pc:docMk/>
            <pc:sldMk cId="3488276898" sldId="274"/>
            <ac:picMk id="3" creationId="{7FAB6FD1-AC51-724B-8235-7AA9AA965050}"/>
          </ac:picMkLst>
        </pc:picChg>
        <pc:picChg chg="add mod">
          <ac:chgData name="Harshada Terwadkar" userId="223908ceccb5cc3e" providerId="LiveId" clId="{A253D117-966D-4B34-A568-6CD7DDF46B72}" dt="2023-04-08T21:31:52.319" v="1041" actId="1076"/>
          <ac:picMkLst>
            <pc:docMk/>
            <pc:sldMk cId="3488276898" sldId="274"/>
            <ac:picMk id="3074" creationId="{D93A18B3-1267-9148-3F1F-18F2A959F7BE}"/>
          </ac:picMkLst>
        </pc:picChg>
        <pc:picChg chg="add mod">
          <ac:chgData name="Harshada Terwadkar" userId="223908ceccb5cc3e" providerId="LiveId" clId="{A253D117-966D-4B34-A568-6CD7DDF46B72}" dt="2023-04-08T21:38:19.424" v="1072" actId="1076"/>
          <ac:picMkLst>
            <pc:docMk/>
            <pc:sldMk cId="3488276898" sldId="274"/>
            <ac:picMk id="3076" creationId="{7F5DC0B3-F74B-59ED-EAC7-E97D2A11E662}"/>
          </ac:picMkLst>
        </pc:picChg>
        <pc:picChg chg="add del mod">
          <ac:chgData name="Harshada Terwadkar" userId="223908ceccb5cc3e" providerId="LiveId" clId="{A253D117-966D-4B34-A568-6CD7DDF46B72}" dt="2023-04-08T21:33:09.678" v="1050" actId="21"/>
          <ac:picMkLst>
            <pc:docMk/>
            <pc:sldMk cId="3488276898" sldId="274"/>
            <ac:picMk id="3078" creationId="{6712ADAD-9AF3-E3A6-31E4-3B3DE2FDD3A5}"/>
          </ac:picMkLst>
        </pc:picChg>
        <pc:picChg chg="add del">
          <ac:chgData name="Harshada Terwadkar" userId="223908ceccb5cc3e" providerId="LiveId" clId="{A253D117-966D-4B34-A568-6CD7DDF46B72}" dt="2023-04-08T21:33:52.175" v="1059" actId="21"/>
          <ac:picMkLst>
            <pc:docMk/>
            <pc:sldMk cId="3488276898" sldId="274"/>
            <ac:picMk id="3080" creationId="{117EFE21-5553-CA1A-137E-E306313FFCC7}"/>
          </ac:picMkLst>
        </pc:picChg>
        <pc:picChg chg="add del mod">
          <ac:chgData name="Harshada Terwadkar" userId="223908ceccb5cc3e" providerId="LiveId" clId="{A253D117-966D-4B34-A568-6CD7DDF46B72}" dt="2023-04-08T21:34:24.239" v="1064" actId="21"/>
          <ac:picMkLst>
            <pc:docMk/>
            <pc:sldMk cId="3488276898" sldId="274"/>
            <ac:picMk id="3082" creationId="{D8EF35E5-8C3E-6053-73D9-0AC418C045F8}"/>
          </ac:picMkLst>
        </pc:picChg>
      </pc:sldChg>
      <pc:sldChg chg="addSp delSp modSp new del mod setBg setClrOvrMap">
        <pc:chgData name="Harshada Terwadkar" userId="223908ceccb5cc3e" providerId="LiveId" clId="{A253D117-966D-4B34-A568-6CD7DDF46B72}" dt="2023-04-09T00:39:13.487" v="1936" actId="2696"/>
        <pc:sldMkLst>
          <pc:docMk/>
          <pc:sldMk cId="916876382" sldId="275"/>
        </pc:sldMkLst>
        <pc:spChg chg="add del">
          <ac:chgData name="Harshada Terwadkar" userId="223908ceccb5cc3e" providerId="LiveId" clId="{A253D117-966D-4B34-A568-6CD7DDF46B72}" dt="2023-04-08T23:53:54.708" v="1586" actId="26606"/>
          <ac:spMkLst>
            <pc:docMk/>
            <pc:sldMk cId="916876382" sldId="275"/>
            <ac:spMk id="8" creationId="{71B2258F-86CA-4D4D-8270-BC05FCDEBFB3}"/>
          </ac:spMkLst>
        </pc:spChg>
        <pc:spChg chg="add del">
          <ac:chgData name="Harshada Terwadkar" userId="223908ceccb5cc3e" providerId="LiveId" clId="{A253D117-966D-4B34-A568-6CD7DDF46B72}" dt="2023-04-08T23:54:06.952" v="1588" actId="26606"/>
          <ac:spMkLst>
            <pc:docMk/>
            <pc:sldMk cId="916876382" sldId="275"/>
            <ac:spMk id="10" creationId="{D5B012D8-7F27-4758-9AC6-C889B154BD73}"/>
          </ac:spMkLst>
        </pc:spChg>
        <pc:spChg chg="add del">
          <ac:chgData name="Harshada Terwadkar" userId="223908ceccb5cc3e" providerId="LiveId" clId="{A253D117-966D-4B34-A568-6CD7DDF46B72}" dt="2023-04-08T23:54:06.952" v="1588" actId="26606"/>
          <ac:spMkLst>
            <pc:docMk/>
            <pc:sldMk cId="916876382" sldId="275"/>
            <ac:spMk id="11" creationId="{6F828D28-8E09-41CC-8229-3070B5467A96}"/>
          </ac:spMkLst>
        </pc:spChg>
        <pc:spChg chg="add del">
          <ac:chgData name="Harshada Terwadkar" userId="223908ceccb5cc3e" providerId="LiveId" clId="{A253D117-966D-4B34-A568-6CD7DDF46B72}" dt="2023-04-08T23:54:06.952" v="1588" actId="26606"/>
          <ac:spMkLst>
            <pc:docMk/>
            <pc:sldMk cId="916876382" sldId="275"/>
            <ac:spMk id="12" creationId="{4063B759-00FC-46D1-9898-8E8625268FAF}"/>
          </ac:spMkLst>
        </pc:spChg>
        <pc:spChg chg="add del">
          <ac:chgData name="Harshada Terwadkar" userId="223908ceccb5cc3e" providerId="LiveId" clId="{A253D117-966D-4B34-A568-6CD7DDF46B72}" dt="2023-04-08T23:54:18.275" v="1590" actId="26606"/>
          <ac:spMkLst>
            <pc:docMk/>
            <pc:sldMk cId="916876382" sldId="275"/>
            <ac:spMk id="14" creationId="{08C9B587-E65E-4B52-B37C-ABEBB6E87928}"/>
          </ac:spMkLst>
        </pc:spChg>
        <pc:spChg chg="add del">
          <ac:chgData name="Harshada Terwadkar" userId="223908ceccb5cc3e" providerId="LiveId" clId="{A253D117-966D-4B34-A568-6CD7DDF46B72}" dt="2023-04-08T23:54:18.275" v="1590" actId="26606"/>
          <ac:spMkLst>
            <pc:docMk/>
            <pc:sldMk cId="916876382" sldId="275"/>
            <ac:spMk id="15" creationId="{E91DC736-0EF8-4F87-9146-EBF1D2EE4D3D}"/>
          </ac:spMkLst>
        </pc:spChg>
        <pc:spChg chg="add del">
          <ac:chgData name="Harshada Terwadkar" userId="223908ceccb5cc3e" providerId="LiveId" clId="{A253D117-966D-4B34-A568-6CD7DDF46B72}" dt="2023-04-08T23:54:18.275" v="1590" actId="26606"/>
          <ac:spMkLst>
            <pc:docMk/>
            <pc:sldMk cId="916876382" sldId="275"/>
            <ac:spMk id="16" creationId="{097CD68E-23E3-4007-8847-CD0944C4F7BE}"/>
          </ac:spMkLst>
        </pc:spChg>
        <pc:spChg chg="add del">
          <ac:chgData name="Harshada Terwadkar" userId="223908ceccb5cc3e" providerId="LiveId" clId="{A253D117-966D-4B34-A568-6CD7DDF46B72}" dt="2023-04-08T23:54:18.275" v="1590" actId="26606"/>
          <ac:spMkLst>
            <pc:docMk/>
            <pc:sldMk cId="916876382" sldId="275"/>
            <ac:spMk id="17" creationId="{AF2F604E-43BE-4DC3-B983-E071523364F8}"/>
          </ac:spMkLst>
        </pc:spChg>
        <pc:spChg chg="add">
          <ac:chgData name="Harshada Terwadkar" userId="223908ceccb5cc3e" providerId="LiveId" clId="{A253D117-966D-4B34-A568-6CD7DDF46B72}" dt="2023-04-08T23:54:18.313" v="1591" actId="26606"/>
          <ac:spMkLst>
            <pc:docMk/>
            <pc:sldMk cId="916876382" sldId="275"/>
            <ac:spMk id="19" creationId="{657F69E0-C4B0-4BEC-A689-4F8D877F05D4}"/>
          </ac:spMkLst>
        </pc:spChg>
        <pc:spChg chg="add">
          <ac:chgData name="Harshada Terwadkar" userId="223908ceccb5cc3e" providerId="LiveId" clId="{A253D117-966D-4B34-A568-6CD7DDF46B72}" dt="2023-04-08T23:54:18.313" v="1591" actId="26606"/>
          <ac:spMkLst>
            <pc:docMk/>
            <pc:sldMk cId="916876382" sldId="275"/>
            <ac:spMk id="20" creationId="{9F6380B4-6A1C-481E-8408-B4E6C75B9B81}"/>
          </ac:spMkLst>
        </pc:spChg>
        <pc:picChg chg="add del mod">
          <ac:chgData name="Harshada Terwadkar" userId="223908ceccb5cc3e" providerId="LiveId" clId="{A253D117-966D-4B34-A568-6CD7DDF46B72}" dt="2023-04-08T23:54:26.370" v="1592" actId="21"/>
          <ac:picMkLst>
            <pc:docMk/>
            <pc:sldMk cId="916876382" sldId="275"/>
            <ac:picMk id="3" creationId="{6715BCE7-B560-8786-A4AC-2ACD6B43C209}"/>
          </ac:picMkLst>
        </pc:picChg>
      </pc:sldChg>
      <pc:sldChg chg="addSp delSp modSp new mod setBg delDesignElem">
        <pc:chgData name="Harshada Terwadkar" userId="223908ceccb5cc3e" providerId="LiveId" clId="{A253D117-966D-4B34-A568-6CD7DDF46B72}" dt="2023-04-09T16:19:06.186" v="2218"/>
        <pc:sldMkLst>
          <pc:docMk/>
          <pc:sldMk cId="3346179648" sldId="276"/>
        </pc:sldMkLst>
        <pc:spChg chg="add mod">
          <ac:chgData name="Harshada Terwadkar" userId="223908ceccb5cc3e" providerId="LiveId" clId="{A253D117-966D-4B34-A568-6CD7DDF46B72}" dt="2023-04-08T23:56:50.328" v="1613" actId="1076"/>
          <ac:spMkLst>
            <pc:docMk/>
            <pc:sldMk cId="3346179648" sldId="276"/>
            <ac:spMk id="6" creationId="{E8EFF80D-AEAD-1947-A269-8E62255EF10B}"/>
          </ac:spMkLst>
        </pc:spChg>
        <pc:spChg chg="add mod">
          <ac:chgData name="Harshada Terwadkar" userId="223908ceccb5cc3e" providerId="LiveId" clId="{A253D117-966D-4B34-A568-6CD7DDF46B72}" dt="2023-04-08T23:56:49.124" v="1612" actId="1076"/>
          <ac:spMkLst>
            <pc:docMk/>
            <pc:sldMk cId="3346179648" sldId="276"/>
            <ac:spMk id="7" creationId="{B5886D44-AC8B-71E4-28FA-C52A95C4700F}"/>
          </ac:spMkLst>
        </pc:spChg>
        <pc:spChg chg="add mod">
          <ac:chgData name="Harshada Terwadkar" userId="223908ceccb5cc3e" providerId="LiveId" clId="{A253D117-966D-4B34-A568-6CD7DDF46B72}" dt="2023-04-08T23:56:58.685" v="1614" actId="1076"/>
          <ac:spMkLst>
            <pc:docMk/>
            <pc:sldMk cId="3346179648" sldId="276"/>
            <ac:spMk id="8" creationId="{F0FE7092-802E-668D-B096-13F16BB7D68E}"/>
          </ac:spMkLst>
        </pc:spChg>
        <pc:spChg chg="add mod">
          <ac:chgData name="Harshada Terwadkar" userId="223908ceccb5cc3e" providerId="LiveId" clId="{A253D117-966D-4B34-A568-6CD7DDF46B72}" dt="2023-04-08T23:57:13.712" v="1616" actId="1076"/>
          <ac:spMkLst>
            <pc:docMk/>
            <pc:sldMk cId="3346179648" sldId="276"/>
            <ac:spMk id="9" creationId="{1F388316-D2ED-E4E1-11D5-7CD7DA713EE7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3346179648" sldId="276"/>
            <ac:spMk id="10" creationId="{6F828D28-8E09-41CC-8229-3070B5467A96}"/>
          </ac:spMkLst>
        </pc:spChg>
        <pc:spChg chg="add mod">
          <ac:chgData name="Harshada Terwadkar" userId="223908ceccb5cc3e" providerId="LiveId" clId="{A253D117-966D-4B34-A568-6CD7DDF46B72}" dt="2023-04-08T23:57:28.827" v="1618" actId="1076"/>
          <ac:spMkLst>
            <pc:docMk/>
            <pc:sldMk cId="3346179648" sldId="276"/>
            <ac:spMk id="11" creationId="{3A2E1098-73B2-889D-0AAE-C82B77818AB1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3346179648" sldId="276"/>
            <ac:spMk id="12" creationId="{D5B012D8-7F27-4758-9AC6-C889B154BD73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3346179648" sldId="276"/>
            <ac:spMk id="14" creationId="{4063B759-00FC-46D1-9898-8E8625268FAF}"/>
          </ac:spMkLst>
        </pc:spChg>
        <pc:picChg chg="add del mod">
          <ac:chgData name="Harshada Terwadkar" userId="223908ceccb5cc3e" providerId="LiveId" clId="{A253D117-966D-4B34-A568-6CD7DDF46B72}" dt="2023-04-08T23:54:51.993" v="1597" actId="21"/>
          <ac:picMkLst>
            <pc:docMk/>
            <pc:sldMk cId="3346179648" sldId="276"/>
            <ac:picMk id="3" creationId="{F0D43104-D7FC-E29E-9763-8618AB719FB7}"/>
          </ac:picMkLst>
        </pc:picChg>
        <pc:picChg chg="add mod">
          <ac:chgData name="Harshada Terwadkar" userId="223908ceccb5cc3e" providerId="LiveId" clId="{A253D117-966D-4B34-A568-6CD7DDF46B72}" dt="2023-04-08T23:58:05.497" v="1619" actId="29295"/>
          <ac:picMkLst>
            <pc:docMk/>
            <pc:sldMk cId="3346179648" sldId="276"/>
            <ac:picMk id="5" creationId="{0EADFB99-50D7-2D05-8ED7-0C7320AC5925}"/>
          </ac:picMkLst>
        </pc:picChg>
      </pc:sldChg>
      <pc:sldChg chg="addSp delSp modSp new mod setBg delDesignElem">
        <pc:chgData name="Harshada Terwadkar" userId="223908ceccb5cc3e" providerId="LiveId" clId="{A253D117-966D-4B34-A568-6CD7DDF46B72}" dt="2023-04-09T16:29:09.594" v="2252" actId="29295"/>
        <pc:sldMkLst>
          <pc:docMk/>
          <pc:sldMk cId="526701286" sldId="277"/>
        </pc:sldMkLst>
        <pc:spChg chg="add mod">
          <ac:chgData name="Harshada Terwadkar" userId="223908ceccb5cc3e" providerId="LiveId" clId="{A253D117-966D-4B34-A568-6CD7DDF46B72}" dt="2023-04-08T23:59:46.684" v="1631" actId="1076"/>
          <ac:spMkLst>
            <pc:docMk/>
            <pc:sldMk cId="526701286" sldId="277"/>
            <ac:spMk id="6" creationId="{5D067A7C-08E9-BC7D-BF8A-DEFC47318C5B}"/>
          </ac:spMkLst>
        </pc:spChg>
        <pc:spChg chg="add mod">
          <ac:chgData name="Harshada Terwadkar" userId="223908ceccb5cc3e" providerId="LiveId" clId="{A253D117-966D-4B34-A568-6CD7DDF46B72}" dt="2023-04-09T00:00:10.163" v="1633" actId="1076"/>
          <ac:spMkLst>
            <pc:docMk/>
            <pc:sldMk cId="526701286" sldId="277"/>
            <ac:spMk id="7" creationId="{ABFA232B-F5D7-D5B1-8CC1-AF807C21F5C0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526701286" sldId="277"/>
            <ac:spMk id="10" creationId="{ECC07320-C2CA-4E29-8481-9D9E143C7788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526701286" sldId="277"/>
            <ac:spMk id="12" creationId="{178FB36B-5BFE-42CA-BC60-1115E0D95EEC}"/>
          </ac:spMkLst>
        </pc:spChg>
        <pc:picChg chg="add del mod">
          <ac:chgData name="Harshada Terwadkar" userId="223908ceccb5cc3e" providerId="LiveId" clId="{A253D117-966D-4B34-A568-6CD7DDF46B72}" dt="2023-04-08T23:58:55.501" v="1623" actId="21"/>
          <ac:picMkLst>
            <pc:docMk/>
            <pc:sldMk cId="526701286" sldId="277"/>
            <ac:picMk id="3" creationId="{BBF062CA-1AC9-7F36-FEEE-D82B2ECDB62A}"/>
          </ac:picMkLst>
        </pc:picChg>
        <pc:picChg chg="add mod">
          <ac:chgData name="Harshada Terwadkar" userId="223908ceccb5cc3e" providerId="LiveId" clId="{A253D117-966D-4B34-A568-6CD7DDF46B72}" dt="2023-04-09T16:29:09.594" v="2252" actId="29295"/>
          <ac:picMkLst>
            <pc:docMk/>
            <pc:sldMk cId="526701286" sldId="277"/>
            <ac:picMk id="5" creationId="{3F6230D6-E43D-4B9F-1347-4922B61979C1}"/>
          </ac:picMkLst>
        </pc:picChg>
      </pc:sldChg>
      <pc:sldChg chg="addSp delSp modSp new mod setBg delDesignElem">
        <pc:chgData name="Harshada Terwadkar" userId="223908ceccb5cc3e" providerId="LiveId" clId="{A253D117-966D-4B34-A568-6CD7DDF46B72}" dt="2023-04-09T16:28:57.298" v="2251" actId="29295"/>
        <pc:sldMkLst>
          <pc:docMk/>
          <pc:sldMk cId="2192606661" sldId="278"/>
        </pc:sldMkLst>
        <pc:spChg chg="add mod">
          <ac:chgData name="Harshada Terwadkar" userId="223908ceccb5cc3e" providerId="LiveId" clId="{A253D117-966D-4B34-A568-6CD7DDF46B72}" dt="2023-04-09T00:02:03.149" v="1644"/>
          <ac:spMkLst>
            <pc:docMk/>
            <pc:sldMk cId="2192606661" sldId="278"/>
            <ac:spMk id="4" creationId="{BF515FDD-AC78-325F-A07E-0C9046861272}"/>
          </ac:spMkLst>
        </pc:spChg>
        <pc:spChg chg="add mod">
          <ac:chgData name="Harshada Terwadkar" userId="223908ceccb5cc3e" providerId="LiveId" clId="{A253D117-966D-4B34-A568-6CD7DDF46B72}" dt="2023-04-09T00:02:24.787" v="1646" actId="1076"/>
          <ac:spMkLst>
            <pc:docMk/>
            <pc:sldMk cId="2192606661" sldId="278"/>
            <ac:spMk id="5" creationId="{B0A9E065-D1B9-CE78-7B22-44D4B0D01C3C}"/>
          </ac:spMkLst>
        </pc:spChg>
        <pc:spChg chg="add del">
          <ac:chgData name="Harshada Terwadkar" userId="223908ceccb5cc3e" providerId="LiveId" clId="{A253D117-966D-4B34-A568-6CD7DDF46B72}" dt="2023-04-09T00:01:14.250" v="1640" actId="26606"/>
          <ac:spMkLst>
            <pc:docMk/>
            <pc:sldMk cId="2192606661" sldId="278"/>
            <ac:spMk id="8" creationId="{C1DD1A8A-57D5-4A81-AD04-532B043C5611}"/>
          </ac:spMkLst>
        </pc:spChg>
        <pc:spChg chg="add del">
          <ac:chgData name="Harshada Terwadkar" userId="223908ceccb5cc3e" providerId="LiveId" clId="{A253D117-966D-4B34-A568-6CD7DDF46B72}" dt="2023-04-09T00:01:14.250" v="1640" actId="26606"/>
          <ac:spMkLst>
            <pc:docMk/>
            <pc:sldMk cId="2192606661" sldId="278"/>
            <ac:spMk id="10" creationId="{007891EC-4501-44ED-A8C8-B11B6DB767AB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2192606661" sldId="278"/>
            <ac:spMk id="12" creationId="{ECC07320-C2CA-4E29-8481-9D9E143C7788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2192606661" sldId="278"/>
            <ac:spMk id="13" creationId="{178FB36B-5BFE-42CA-BC60-1115E0D95EEC}"/>
          </ac:spMkLst>
        </pc:spChg>
        <pc:picChg chg="add mod">
          <ac:chgData name="Harshada Terwadkar" userId="223908ceccb5cc3e" providerId="LiveId" clId="{A253D117-966D-4B34-A568-6CD7DDF46B72}" dt="2023-04-09T16:28:57.298" v="2251" actId="29295"/>
          <ac:picMkLst>
            <pc:docMk/>
            <pc:sldMk cId="2192606661" sldId="278"/>
            <ac:picMk id="3" creationId="{E986BE46-C686-386F-253E-91765008F5EF}"/>
          </ac:picMkLst>
        </pc:picChg>
      </pc:sldChg>
      <pc:sldChg chg="addSp modSp new del mod setBg">
        <pc:chgData name="Harshada Terwadkar" userId="223908ceccb5cc3e" providerId="LiveId" clId="{A253D117-966D-4B34-A568-6CD7DDF46B72}" dt="2023-04-09T00:05:53.387" v="1688" actId="2696"/>
        <pc:sldMkLst>
          <pc:docMk/>
          <pc:sldMk cId="1241641508" sldId="279"/>
        </pc:sldMkLst>
        <pc:spChg chg="add">
          <ac:chgData name="Harshada Terwadkar" userId="223908ceccb5cc3e" providerId="LiveId" clId="{A253D117-966D-4B34-A568-6CD7DDF46B72}" dt="2023-04-09T00:03:35.441" v="1659" actId="26606"/>
          <ac:spMkLst>
            <pc:docMk/>
            <pc:sldMk cId="1241641508" sldId="279"/>
            <ac:spMk id="8" creationId="{C1DD1A8A-57D5-4A81-AD04-532B043C5611}"/>
          </ac:spMkLst>
        </pc:spChg>
        <pc:spChg chg="add">
          <ac:chgData name="Harshada Terwadkar" userId="223908ceccb5cc3e" providerId="LiveId" clId="{A253D117-966D-4B34-A568-6CD7DDF46B72}" dt="2023-04-09T00:03:35.441" v="1659" actId="26606"/>
          <ac:spMkLst>
            <pc:docMk/>
            <pc:sldMk cId="1241641508" sldId="279"/>
            <ac:spMk id="10" creationId="{007891EC-4501-44ED-A8C8-B11B6DB767AB}"/>
          </ac:spMkLst>
        </pc:spChg>
        <pc:picChg chg="add mod">
          <ac:chgData name="Harshada Terwadkar" userId="223908ceccb5cc3e" providerId="LiveId" clId="{A253D117-966D-4B34-A568-6CD7DDF46B72}" dt="2023-04-09T00:05:28.197" v="1685" actId="14100"/>
          <ac:picMkLst>
            <pc:docMk/>
            <pc:sldMk cId="1241641508" sldId="279"/>
            <ac:picMk id="3" creationId="{72D59C99-B280-3BB7-FCD2-2D21261D79A7}"/>
          </ac:picMkLst>
        </pc:picChg>
      </pc:sldChg>
      <pc:sldChg chg="new del">
        <pc:chgData name="Harshada Terwadkar" userId="223908ceccb5cc3e" providerId="LiveId" clId="{A253D117-966D-4B34-A568-6CD7DDF46B72}" dt="2023-04-09T00:04:21.236" v="1677" actId="2696"/>
        <pc:sldMkLst>
          <pc:docMk/>
          <pc:sldMk cId="1826425047" sldId="280"/>
        </pc:sldMkLst>
      </pc:sldChg>
      <pc:sldChg chg="new del">
        <pc:chgData name="Harshada Terwadkar" userId="223908ceccb5cc3e" providerId="LiveId" clId="{A253D117-966D-4B34-A568-6CD7DDF46B72}" dt="2023-04-09T00:04:29.378" v="1678" actId="2696"/>
        <pc:sldMkLst>
          <pc:docMk/>
          <pc:sldMk cId="1842370178" sldId="281"/>
        </pc:sldMkLst>
      </pc:sldChg>
      <pc:sldChg chg="new del">
        <pc:chgData name="Harshada Terwadkar" userId="223908ceccb5cc3e" providerId="LiveId" clId="{A253D117-966D-4B34-A568-6CD7DDF46B72}" dt="2023-04-09T00:04:32.269" v="1679" actId="2696"/>
        <pc:sldMkLst>
          <pc:docMk/>
          <pc:sldMk cId="1393718679" sldId="282"/>
        </pc:sldMkLst>
      </pc:sldChg>
      <pc:sldChg chg="new del">
        <pc:chgData name="Harshada Terwadkar" userId="223908ceccb5cc3e" providerId="LiveId" clId="{A253D117-966D-4B34-A568-6CD7DDF46B72}" dt="2023-04-09T00:04:35.706" v="1680" actId="2696"/>
        <pc:sldMkLst>
          <pc:docMk/>
          <pc:sldMk cId="3364106239" sldId="283"/>
        </pc:sldMkLst>
      </pc:sldChg>
      <pc:sldChg chg="new del">
        <pc:chgData name="Harshada Terwadkar" userId="223908ceccb5cc3e" providerId="LiveId" clId="{A253D117-966D-4B34-A568-6CD7DDF46B72}" dt="2023-04-09T00:04:41.808" v="1681" actId="2696"/>
        <pc:sldMkLst>
          <pc:docMk/>
          <pc:sldMk cId="2840822946" sldId="284"/>
        </pc:sldMkLst>
      </pc:sldChg>
      <pc:sldChg chg="new del">
        <pc:chgData name="Harshada Terwadkar" userId="223908ceccb5cc3e" providerId="LiveId" clId="{A253D117-966D-4B34-A568-6CD7DDF46B72}" dt="2023-04-09T00:04:44.670" v="1682" actId="2696"/>
        <pc:sldMkLst>
          <pc:docMk/>
          <pc:sldMk cId="2889732817" sldId="285"/>
        </pc:sldMkLst>
      </pc:sldChg>
      <pc:sldChg chg="new del">
        <pc:chgData name="Harshada Terwadkar" userId="223908ceccb5cc3e" providerId="LiveId" clId="{A253D117-966D-4B34-A568-6CD7DDF46B72}" dt="2023-04-09T00:04:48.662" v="1683" actId="2696"/>
        <pc:sldMkLst>
          <pc:docMk/>
          <pc:sldMk cId="3656574882" sldId="286"/>
        </pc:sldMkLst>
      </pc:sldChg>
      <pc:sldChg chg="delSp add del setBg delDesignElem">
        <pc:chgData name="Harshada Terwadkar" userId="223908ceccb5cc3e" providerId="LiveId" clId="{A253D117-966D-4B34-A568-6CD7DDF46B72}" dt="2023-04-09T00:22:34.079" v="1739" actId="2696"/>
        <pc:sldMkLst>
          <pc:docMk/>
          <pc:sldMk cId="574532049" sldId="287"/>
        </pc:sldMkLst>
        <pc:spChg chg="del">
          <ac:chgData name="Harshada Terwadkar" userId="223908ceccb5cc3e" providerId="LiveId" clId="{A253D117-966D-4B34-A568-6CD7DDF46B72}" dt="2023-04-09T00:03:59.312" v="1662"/>
          <ac:spMkLst>
            <pc:docMk/>
            <pc:sldMk cId="574532049" sldId="287"/>
            <ac:spMk id="8" creationId="{C1DD1A8A-57D5-4A81-AD04-532B043C5611}"/>
          </ac:spMkLst>
        </pc:spChg>
        <pc:spChg chg="del">
          <ac:chgData name="Harshada Terwadkar" userId="223908ceccb5cc3e" providerId="LiveId" clId="{A253D117-966D-4B34-A568-6CD7DDF46B72}" dt="2023-04-09T00:03:59.312" v="1662"/>
          <ac:spMkLst>
            <pc:docMk/>
            <pc:sldMk cId="574532049" sldId="287"/>
            <ac:spMk id="10" creationId="{007891EC-4501-44ED-A8C8-B11B6DB767AB}"/>
          </ac:spMkLst>
        </pc:spChg>
      </pc:sldChg>
      <pc:sldChg chg="delSp add del setBg delDesignElem">
        <pc:chgData name="Harshada Terwadkar" userId="223908ceccb5cc3e" providerId="LiveId" clId="{A253D117-966D-4B34-A568-6CD7DDF46B72}" dt="2023-04-09T00:22:31.128" v="1738" actId="2696"/>
        <pc:sldMkLst>
          <pc:docMk/>
          <pc:sldMk cId="600072950" sldId="288"/>
        </pc:sldMkLst>
        <pc:spChg chg="del">
          <ac:chgData name="Harshada Terwadkar" userId="223908ceccb5cc3e" providerId="LiveId" clId="{A253D117-966D-4B34-A568-6CD7DDF46B72}" dt="2023-04-09T00:04:03.500" v="1664"/>
          <ac:spMkLst>
            <pc:docMk/>
            <pc:sldMk cId="600072950" sldId="288"/>
            <ac:spMk id="8" creationId="{C1DD1A8A-57D5-4A81-AD04-532B043C5611}"/>
          </ac:spMkLst>
        </pc:spChg>
        <pc:spChg chg="del">
          <ac:chgData name="Harshada Terwadkar" userId="223908ceccb5cc3e" providerId="LiveId" clId="{A253D117-966D-4B34-A568-6CD7DDF46B72}" dt="2023-04-09T00:04:03.500" v="1664"/>
          <ac:spMkLst>
            <pc:docMk/>
            <pc:sldMk cId="600072950" sldId="288"/>
            <ac:spMk id="10" creationId="{007891EC-4501-44ED-A8C8-B11B6DB767AB}"/>
          </ac:spMkLst>
        </pc:spChg>
      </pc:sldChg>
      <pc:sldChg chg="delSp add del setBg delDesignElem">
        <pc:chgData name="Harshada Terwadkar" userId="223908ceccb5cc3e" providerId="LiveId" clId="{A253D117-966D-4B34-A568-6CD7DDF46B72}" dt="2023-04-09T00:22:28.061" v="1737" actId="2696"/>
        <pc:sldMkLst>
          <pc:docMk/>
          <pc:sldMk cId="1564931218" sldId="289"/>
        </pc:sldMkLst>
        <pc:spChg chg="del">
          <ac:chgData name="Harshada Terwadkar" userId="223908ceccb5cc3e" providerId="LiveId" clId="{A253D117-966D-4B34-A568-6CD7DDF46B72}" dt="2023-04-09T00:04:06.004" v="1666"/>
          <ac:spMkLst>
            <pc:docMk/>
            <pc:sldMk cId="1564931218" sldId="289"/>
            <ac:spMk id="8" creationId="{C1DD1A8A-57D5-4A81-AD04-532B043C5611}"/>
          </ac:spMkLst>
        </pc:spChg>
        <pc:spChg chg="del">
          <ac:chgData name="Harshada Terwadkar" userId="223908ceccb5cc3e" providerId="LiveId" clId="{A253D117-966D-4B34-A568-6CD7DDF46B72}" dt="2023-04-09T00:04:06.004" v="1666"/>
          <ac:spMkLst>
            <pc:docMk/>
            <pc:sldMk cId="1564931218" sldId="289"/>
            <ac:spMk id="10" creationId="{007891EC-4501-44ED-A8C8-B11B6DB767AB}"/>
          </ac:spMkLst>
        </pc:spChg>
      </pc:sldChg>
      <pc:sldChg chg="delSp add del setBg delDesignElem">
        <pc:chgData name="Harshada Terwadkar" userId="223908ceccb5cc3e" providerId="LiveId" clId="{A253D117-966D-4B34-A568-6CD7DDF46B72}" dt="2023-04-09T00:22:25.267" v="1736" actId="2696"/>
        <pc:sldMkLst>
          <pc:docMk/>
          <pc:sldMk cId="2830734255" sldId="290"/>
        </pc:sldMkLst>
        <pc:spChg chg="del">
          <ac:chgData name="Harshada Terwadkar" userId="223908ceccb5cc3e" providerId="LiveId" clId="{A253D117-966D-4B34-A568-6CD7DDF46B72}" dt="2023-04-09T00:04:08.486" v="1668"/>
          <ac:spMkLst>
            <pc:docMk/>
            <pc:sldMk cId="2830734255" sldId="290"/>
            <ac:spMk id="8" creationId="{C1DD1A8A-57D5-4A81-AD04-532B043C5611}"/>
          </ac:spMkLst>
        </pc:spChg>
        <pc:spChg chg="del">
          <ac:chgData name="Harshada Terwadkar" userId="223908ceccb5cc3e" providerId="LiveId" clId="{A253D117-966D-4B34-A568-6CD7DDF46B72}" dt="2023-04-09T00:04:08.486" v="1668"/>
          <ac:spMkLst>
            <pc:docMk/>
            <pc:sldMk cId="2830734255" sldId="290"/>
            <ac:spMk id="10" creationId="{007891EC-4501-44ED-A8C8-B11B6DB767AB}"/>
          </ac:spMkLst>
        </pc:spChg>
      </pc:sldChg>
      <pc:sldChg chg="delSp add del setBg delDesignElem">
        <pc:chgData name="Harshada Terwadkar" userId="223908ceccb5cc3e" providerId="LiveId" clId="{A253D117-966D-4B34-A568-6CD7DDF46B72}" dt="2023-04-09T00:22:21.665" v="1735" actId="2696"/>
        <pc:sldMkLst>
          <pc:docMk/>
          <pc:sldMk cId="2149172639" sldId="291"/>
        </pc:sldMkLst>
        <pc:spChg chg="del">
          <ac:chgData name="Harshada Terwadkar" userId="223908ceccb5cc3e" providerId="LiveId" clId="{A253D117-966D-4B34-A568-6CD7DDF46B72}" dt="2023-04-09T00:04:11.057" v="1670"/>
          <ac:spMkLst>
            <pc:docMk/>
            <pc:sldMk cId="2149172639" sldId="291"/>
            <ac:spMk id="8" creationId="{C1DD1A8A-57D5-4A81-AD04-532B043C5611}"/>
          </ac:spMkLst>
        </pc:spChg>
        <pc:spChg chg="del">
          <ac:chgData name="Harshada Terwadkar" userId="223908ceccb5cc3e" providerId="LiveId" clId="{A253D117-966D-4B34-A568-6CD7DDF46B72}" dt="2023-04-09T00:04:11.057" v="1670"/>
          <ac:spMkLst>
            <pc:docMk/>
            <pc:sldMk cId="2149172639" sldId="291"/>
            <ac:spMk id="10" creationId="{007891EC-4501-44ED-A8C8-B11B6DB767AB}"/>
          </ac:spMkLst>
        </pc:spChg>
      </pc:sldChg>
      <pc:sldChg chg="delSp add del setBg delDesignElem">
        <pc:chgData name="Harshada Terwadkar" userId="223908ceccb5cc3e" providerId="LiveId" clId="{A253D117-966D-4B34-A568-6CD7DDF46B72}" dt="2023-04-09T00:22:18.056" v="1734" actId="2696"/>
        <pc:sldMkLst>
          <pc:docMk/>
          <pc:sldMk cId="3109353213" sldId="292"/>
        </pc:sldMkLst>
        <pc:spChg chg="del">
          <ac:chgData name="Harshada Terwadkar" userId="223908ceccb5cc3e" providerId="LiveId" clId="{A253D117-966D-4B34-A568-6CD7DDF46B72}" dt="2023-04-09T00:04:13.851" v="1672"/>
          <ac:spMkLst>
            <pc:docMk/>
            <pc:sldMk cId="3109353213" sldId="292"/>
            <ac:spMk id="8" creationId="{C1DD1A8A-57D5-4A81-AD04-532B043C5611}"/>
          </ac:spMkLst>
        </pc:spChg>
        <pc:spChg chg="del">
          <ac:chgData name="Harshada Terwadkar" userId="223908ceccb5cc3e" providerId="LiveId" clId="{A253D117-966D-4B34-A568-6CD7DDF46B72}" dt="2023-04-09T00:04:13.851" v="1672"/>
          <ac:spMkLst>
            <pc:docMk/>
            <pc:sldMk cId="3109353213" sldId="292"/>
            <ac:spMk id="10" creationId="{007891EC-4501-44ED-A8C8-B11B6DB767AB}"/>
          </ac:spMkLst>
        </pc:spChg>
      </pc:sldChg>
      <pc:sldChg chg="delSp add del setBg delDesignElem">
        <pc:chgData name="Harshada Terwadkar" userId="223908ceccb5cc3e" providerId="LiveId" clId="{A253D117-966D-4B34-A568-6CD7DDF46B72}" dt="2023-04-09T00:22:14.673" v="1733" actId="2696"/>
        <pc:sldMkLst>
          <pc:docMk/>
          <pc:sldMk cId="3935646022" sldId="293"/>
        </pc:sldMkLst>
        <pc:spChg chg="del">
          <ac:chgData name="Harshada Terwadkar" userId="223908ceccb5cc3e" providerId="LiveId" clId="{A253D117-966D-4B34-A568-6CD7DDF46B72}" dt="2023-04-09T00:04:16.189" v="1674"/>
          <ac:spMkLst>
            <pc:docMk/>
            <pc:sldMk cId="3935646022" sldId="293"/>
            <ac:spMk id="8" creationId="{C1DD1A8A-57D5-4A81-AD04-532B043C5611}"/>
          </ac:spMkLst>
        </pc:spChg>
        <pc:spChg chg="del">
          <ac:chgData name="Harshada Terwadkar" userId="223908ceccb5cc3e" providerId="LiveId" clId="{A253D117-966D-4B34-A568-6CD7DDF46B72}" dt="2023-04-09T00:04:16.189" v="1674"/>
          <ac:spMkLst>
            <pc:docMk/>
            <pc:sldMk cId="3935646022" sldId="293"/>
            <ac:spMk id="10" creationId="{007891EC-4501-44ED-A8C8-B11B6DB767AB}"/>
          </ac:spMkLst>
        </pc:spChg>
      </pc:sldChg>
      <pc:sldChg chg="addSp delSp modSp add del mod setBg setClrOvrMap delDesignElem">
        <pc:chgData name="Harshada Terwadkar" userId="223908ceccb5cc3e" providerId="LiveId" clId="{A253D117-966D-4B34-A568-6CD7DDF46B72}" dt="2023-04-09T00:21:15.868" v="1726" actId="2696"/>
        <pc:sldMkLst>
          <pc:docMk/>
          <pc:sldMk cId="1623101415" sldId="294"/>
        </pc:sldMkLst>
        <pc:spChg chg="add mod">
          <ac:chgData name="Harshada Terwadkar" userId="223908ceccb5cc3e" providerId="LiveId" clId="{A253D117-966D-4B34-A568-6CD7DDF46B72}" dt="2023-04-09T00:11:23.903" v="1711" actId="207"/>
          <ac:spMkLst>
            <pc:docMk/>
            <pc:sldMk cId="1623101415" sldId="294"/>
            <ac:spMk id="7" creationId="{9B9D2071-2D73-34D9-F1D4-C432F5F7993A}"/>
          </ac:spMkLst>
        </pc:spChg>
        <pc:spChg chg="del">
          <ac:chgData name="Harshada Terwadkar" userId="223908ceccb5cc3e" providerId="LiveId" clId="{A253D117-966D-4B34-A568-6CD7DDF46B72}" dt="2023-04-09T00:04:18.364" v="1676"/>
          <ac:spMkLst>
            <pc:docMk/>
            <pc:sldMk cId="1623101415" sldId="294"/>
            <ac:spMk id="8" creationId="{C1DD1A8A-57D5-4A81-AD04-532B043C5611}"/>
          </ac:spMkLst>
        </pc:spChg>
        <pc:spChg chg="add del">
          <ac:chgData name="Harshada Terwadkar" userId="223908ceccb5cc3e" providerId="LiveId" clId="{A253D117-966D-4B34-A568-6CD7DDF46B72}" dt="2023-04-09T00:08:07.112" v="1700" actId="26606"/>
          <ac:spMkLst>
            <pc:docMk/>
            <pc:sldMk cId="1623101415" sldId="294"/>
            <ac:spMk id="9" creationId="{6F828D28-8E09-41CC-8229-3070B5467A96}"/>
          </ac:spMkLst>
        </pc:spChg>
        <pc:spChg chg="del">
          <ac:chgData name="Harshada Terwadkar" userId="223908ceccb5cc3e" providerId="LiveId" clId="{A253D117-966D-4B34-A568-6CD7DDF46B72}" dt="2023-04-09T00:04:18.364" v="1676"/>
          <ac:spMkLst>
            <pc:docMk/>
            <pc:sldMk cId="1623101415" sldId="294"/>
            <ac:spMk id="10" creationId="{007891EC-4501-44ED-A8C8-B11B6DB767AB}"/>
          </ac:spMkLst>
        </pc:spChg>
        <pc:spChg chg="add del">
          <ac:chgData name="Harshada Terwadkar" userId="223908ceccb5cc3e" providerId="LiveId" clId="{A253D117-966D-4B34-A568-6CD7DDF46B72}" dt="2023-04-09T00:08:07.112" v="1700" actId="26606"/>
          <ac:spMkLst>
            <pc:docMk/>
            <pc:sldMk cId="1623101415" sldId="294"/>
            <ac:spMk id="11" creationId="{D5B012D8-7F27-4758-9AC6-C889B154BD73}"/>
          </ac:spMkLst>
        </pc:spChg>
        <pc:spChg chg="add mod">
          <ac:chgData name="Harshada Terwadkar" userId="223908ceccb5cc3e" providerId="LiveId" clId="{A253D117-966D-4B34-A568-6CD7DDF46B72}" dt="2023-04-09T00:12:53.621" v="1715" actId="1076"/>
          <ac:spMkLst>
            <pc:docMk/>
            <pc:sldMk cId="1623101415" sldId="294"/>
            <ac:spMk id="12" creationId="{B12C839B-9E19-EB36-7BB8-1923D6938398}"/>
          </ac:spMkLst>
        </pc:spChg>
        <pc:spChg chg="add del">
          <ac:chgData name="Harshada Terwadkar" userId="223908ceccb5cc3e" providerId="LiveId" clId="{A253D117-966D-4B34-A568-6CD7DDF46B72}" dt="2023-04-09T00:08:07.112" v="1700" actId="26606"/>
          <ac:spMkLst>
            <pc:docMk/>
            <pc:sldMk cId="1623101415" sldId="294"/>
            <ac:spMk id="13" creationId="{4063B759-00FC-46D1-9898-8E8625268FAF}"/>
          </ac:spMkLst>
        </pc:spChg>
        <pc:spChg chg="add del">
          <ac:chgData name="Harshada Terwadkar" userId="223908ceccb5cc3e" providerId="LiveId" clId="{A253D117-966D-4B34-A568-6CD7DDF46B72}" dt="2023-04-09T00:08:10.002" v="1702" actId="26606"/>
          <ac:spMkLst>
            <pc:docMk/>
            <pc:sldMk cId="1623101415" sldId="294"/>
            <ac:spMk id="15" creationId="{32E62931-8EB4-42BB-BAAB-D8757BE66D8E}"/>
          </ac:spMkLst>
        </pc:spChg>
        <pc:spChg chg="add mod">
          <ac:chgData name="Harshada Terwadkar" userId="223908ceccb5cc3e" providerId="LiveId" clId="{A253D117-966D-4B34-A568-6CD7DDF46B72}" dt="2023-04-09T00:14:05.855" v="1722" actId="1076"/>
          <ac:spMkLst>
            <pc:docMk/>
            <pc:sldMk cId="1623101415" sldId="294"/>
            <ac:spMk id="17" creationId="{1DFB250A-F0A2-A462-1654-87DFE824C8F6}"/>
          </ac:spMkLst>
        </pc:spChg>
        <pc:spChg chg="add mod">
          <ac:chgData name="Harshada Terwadkar" userId="223908ceccb5cc3e" providerId="LiveId" clId="{A253D117-966D-4B34-A568-6CD7DDF46B72}" dt="2023-04-09T00:14:34.456" v="1725" actId="1076"/>
          <ac:spMkLst>
            <pc:docMk/>
            <pc:sldMk cId="1623101415" sldId="294"/>
            <ac:spMk id="18" creationId="{E03A9CDD-4C8B-2C61-032B-CB72D71042A3}"/>
          </ac:spMkLst>
        </pc:spChg>
        <pc:picChg chg="del mod">
          <ac:chgData name="Harshada Terwadkar" userId="223908ceccb5cc3e" providerId="LiveId" clId="{A253D117-966D-4B34-A568-6CD7DDF46B72}" dt="2023-04-09T00:07:17.983" v="1694" actId="21"/>
          <ac:picMkLst>
            <pc:docMk/>
            <pc:sldMk cId="1623101415" sldId="294"/>
            <ac:picMk id="3" creationId="{72D59C99-B280-3BB7-FCD2-2D21261D79A7}"/>
          </ac:picMkLst>
        </pc:picChg>
        <pc:picChg chg="add del mod">
          <ac:chgData name="Harshada Terwadkar" userId="223908ceccb5cc3e" providerId="LiveId" clId="{A253D117-966D-4B34-A568-6CD7DDF46B72}" dt="2023-04-09T00:08:10.684" v="1704" actId="931"/>
          <ac:picMkLst>
            <pc:docMk/>
            <pc:sldMk cId="1623101415" sldId="294"/>
            <ac:picMk id="4" creationId="{DBB0D694-EA61-2452-1DB8-837DCB4DC95D}"/>
          </ac:picMkLst>
        </pc:picChg>
        <pc:picChg chg="add mod">
          <ac:chgData name="Harshada Terwadkar" userId="223908ceccb5cc3e" providerId="LiveId" clId="{A253D117-966D-4B34-A568-6CD7DDF46B72}" dt="2023-04-09T00:10:48.157" v="1709" actId="26606"/>
          <ac:picMkLst>
            <pc:docMk/>
            <pc:sldMk cId="1623101415" sldId="294"/>
            <ac:picMk id="6" creationId="{EAAE4AC7-94E2-AD8D-F0D1-5916EE0E5E1B}"/>
          </ac:picMkLst>
        </pc:picChg>
        <pc:picChg chg="add mod">
          <ac:chgData name="Harshada Terwadkar" userId="223908ceccb5cc3e" providerId="LiveId" clId="{A253D117-966D-4B34-A568-6CD7DDF46B72}" dt="2023-04-09T00:13:16.323" v="1717" actId="1076"/>
          <ac:picMkLst>
            <pc:docMk/>
            <pc:sldMk cId="1623101415" sldId="294"/>
            <ac:picMk id="14" creationId="{E14E25D3-151F-93B0-B9B2-29BA97C25409}"/>
          </ac:picMkLst>
        </pc:picChg>
        <pc:picChg chg="add mod">
          <ac:chgData name="Harshada Terwadkar" userId="223908ceccb5cc3e" providerId="LiveId" clId="{A253D117-966D-4B34-A568-6CD7DDF46B72}" dt="2023-04-09T00:13:33.509" v="1719" actId="1076"/>
          <ac:picMkLst>
            <pc:docMk/>
            <pc:sldMk cId="1623101415" sldId="294"/>
            <ac:picMk id="16" creationId="{7C13CB6F-9377-E6DA-7050-1D63DE9957AB}"/>
          </ac:picMkLst>
        </pc:picChg>
      </pc:sldChg>
      <pc:sldChg chg="addSp modSp new del mod setBg">
        <pc:chgData name="Harshada Terwadkar" userId="223908ceccb5cc3e" providerId="LiveId" clId="{A253D117-966D-4B34-A568-6CD7DDF46B72}" dt="2023-04-09T00:22:11.606" v="1732" actId="2696"/>
        <pc:sldMkLst>
          <pc:docMk/>
          <pc:sldMk cId="1727160750" sldId="295"/>
        </pc:sldMkLst>
        <pc:spChg chg="add">
          <ac:chgData name="Harshada Terwadkar" userId="223908ceccb5cc3e" providerId="LiveId" clId="{A253D117-966D-4B34-A568-6CD7DDF46B72}" dt="2023-04-09T00:06:32.074" v="1693" actId="26606"/>
          <ac:spMkLst>
            <pc:docMk/>
            <pc:sldMk cId="1727160750" sldId="295"/>
            <ac:spMk id="8" creationId="{6F828D28-8E09-41CC-8229-3070B5467A96}"/>
          </ac:spMkLst>
        </pc:spChg>
        <pc:spChg chg="add">
          <ac:chgData name="Harshada Terwadkar" userId="223908ceccb5cc3e" providerId="LiveId" clId="{A253D117-966D-4B34-A568-6CD7DDF46B72}" dt="2023-04-09T00:06:32.074" v="1693" actId="26606"/>
          <ac:spMkLst>
            <pc:docMk/>
            <pc:sldMk cId="1727160750" sldId="295"/>
            <ac:spMk id="10" creationId="{D5B012D8-7F27-4758-9AC6-C889B154BD73}"/>
          </ac:spMkLst>
        </pc:spChg>
        <pc:spChg chg="add">
          <ac:chgData name="Harshada Terwadkar" userId="223908ceccb5cc3e" providerId="LiveId" clId="{A253D117-966D-4B34-A568-6CD7DDF46B72}" dt="2023-04-09T00:06:32.074" v="1693" actId="26606"/>
          <ac:spMkLst>
            <pc:docMk/>
            <pc:sldMk cId="1727160750" sldId="295"/>
            <ac:spMk id="12" creationId="{4063B759-00FC-46D1-9898-8E8625268FAF}"/>
          </ac:spMkLst>
        </pc:spChg>
        <pc:picChg chg="add mod">
          <ac:chgData name="Harshada Terwadkar" userId="223908ceccb5cc3e" providerId="LiveId" clId="{A253D117-966D-4B34-A568-6CD7DDF46B72}" dt="2023-04-09T00:06:32.074" v="1693" actId="26606"/>
          <ac:picMkLst>
            <pc:docMk/>
            <pc:sldMk cId="1727160750" sldId="295"/>
            <ac:picMk id="3" creationId="{FEE4ED13-1277-AA27-C2D9-EF3CA25FF85D}"/>
          </ac:picMkLst>
        </pc:picChg>
      </pc:sldChg>
      <pc:sldChg chg="new del">
        <pc:chgData name="Harshada Terwadkar" userId="223908ceccb5cc3e" providerId="LiveId" clId="{A253D117-966D-4B34-A568-6CD7DDF46B72}" dt="2023-04-09T00:21:52.107" v="1731" actId="2696"/>
        <pc:sldMkLst>
          <pc:docMk/>
          <pc:sldMk cId="1099817098" sldId="296"/>
        </pc:sldMkLst>
      </pc:sldChg>
      <pc:sldChg chg="modSp add mod ord">
        <pc:chgData name="Harshada Terwadkar" userId="223908ceccb5cc3e" providerId="LiveId" clId="{A253D117-966D-4B34-A568-6CD7DDF46B72}" dt="2023-04-09T16:33:19.995" v="2253" actId="1076"/>
        <pc:sldMkLst>
          <pc:docMk/>
          <pc:sldMk cId="3465753612" sldId="297"/>
        </pc:sldMkLst>
        <pc:spChg chg="mod">
          <ac:chgData name="Harshada Terwadkar" userId="223908ceccb5cc3e" providerId="LiveId" clId="{A253D117-966D-4B34-A568-6CD7DDF46B72}" dt="2023-04-09T16:15:52.113" v="2210" actId="20577"/>
          <ac:spMkLst>
            <pc:docMk/>
            <pc:sldMk cId="3465753612" sldId="297"/>
            <ac:spMk id="8" creationId="{5019DD7D-4608-C76F-6A39-C63ECC9DE9BF}"/>
          </ac:spMkLst>
        </pc:spChg>
        <pc:picChg chg="mod">
          <ac:chgData name="Harshada Terwadkar" userId="223908ceccb5cc3e" providerId="LiveId" clId="{A253D117-966D-4B34-A568-6CD7DDF46B72}" dt="2023-04-09T16:33:19.995" v="2253" actId="1076"/>
          <ac:picMkLst>
            <pc:docMk/>
            <pc:sldMk cId="3465753612" sldId="297"/>
            <ac:picMk id="7" creationId="{7CB9A9EC-1B73-2A6B-A2DD-E88EC48C4B04}"/>
          </ac:picMkLst>
        </pc:picChg>
      </pc:sldChg>
      <pc:sldChg chg="addSp modSp new mod">
        <pc:chgData name="Harshada Terwadkar" userId="223908ceccb5cc3e" providerId="LiveId" clId="{A253D117-966D-4B34-A568-6CD7DDF46B72}" dt="2023-04-09T00:25:32.417" v="1765" actId="1076"/>
        <pc:sldMkLst>
          <pc:docMk/>
          <pc:sldMk cId="861322935" sldId="298"/>
        </pc:sldMkLst>
        <pc:spChg chg="add mod">
          <ac:chgData name="Harshada Terwadkar" userId="223908ceccb5cc3e" providerId="LiveId" clId="{A253D117-966D-4B34-A568-6CD7DDF46B72}" dt="2023-04-09T00:23:28.011" v="1749"/>
          <ac:spMkLst>
            <pc:docMk/>
            <pc:sldMk cId="861322935" sldId="298"/>
            <ac:spMk id="4" creationId="{D70CC88B-493A-DF31-784B-4E3EC3E3831C}"/>
          </ac:spMkLst>
        </pc:spChg>
        <pc:picChg chg="add mod">
          <ac:chgData name="Harshada Terwadkar" userId="223908ceccb5cc3e" providerId="LiveId" clId="{A253D117-966D-4B34-A568-6CD7DDF46B72}" dt="2023-04-09T00:23:09.242" v="1748" actId="962"/>
          <ac:picMkLst>
            <pc:docMk/>
            <pc:sldMk cId="861322935" sldId="298"/>
            <ac:picMk id="3" creationId="{7203B513-9330-C32F-1493-2759805A689B}"/>
          </ac:picMkLst>
        </pc:picChg>
        <pc:picChg chg="add mod">
          <ac:chgData name="Harshada Terwadkar" userId="223908ceccb5cc3e" providerId="LiveId" clId="{A253D117-966D-4B34-A568-6CD7DDF46B72}" dt="2023-04-09T00:25:14.045" v="1761" actId="1076"/>
          <ac:picMkLst>
            <pc:docMk/>
            <pc:sldMk cId="861322935" sldId="298"/>
            <ac:picMk id="5" creationId="{02175372-44B9-BD1F-99DB-2D6E5A8943F8}"/>
          </ac:picMkLst>
        </pc:picChg>
        <pc:picChg chg="add mod">
          <ac:chgData name="Harshada Terwadkar" userId="223908ceccb5cc3e" providerId="LiveId" clId="{A253D117-966D-4B34-A568-6CD7DDF46B72}" dt="2023-04-09T00:25:09.878" v="1760" actId="14100"/>
          <ac:picMkLst>
            <pc:docMk/>
            <pc:sldMk cId="861322935" sldId="298"/>
            <ac:picMk id="6" creationId="{634A949A-C573-2B9A-6A1E-0E103F6FE18C}"/>
          </ac:picMkLst>
        </pc:picChg>
        <pc:picChg chg="add mod">
          <ac:chgData name="Harshada Terwadkar" userId="223908ceccb5cc3e" providerId="LiveId" clId="{A253D117-966D-4B34-A568-6CD7DDF46B72}" dt="2023-04-09T00:25:32.417" v="1765" actId="1076"/>
          <ac:picMkLst>
            <pc:docMk/>
            <pc:sldMk cId="861322935" sldId="298"/>
            <ac:picMk id="7" creationId="{812399DD-51D3-2628-CB4D-ADB03B339469}"/>
          </ac:picMkLst>
        </pc:picChg>
        <pc:picChg chg="add mod">
          <ac:chgData name="Harshada Terwadkar" userId="223908ceccb5cc3e" providerId="LiveId" clId="{A253D117-966D-4B34-A568-6CD7DDF46B72}" dt="2023-04-09T00:25:28.543" v="1764" actId="14100"/>
          <ac:picMkLst>
            <pc:docMk/>
            <pc:sldMk cId="861322935" sldId="298"/>
            <ac:picMk id="8" creationId="{F810FD64-71B5-79E2-EC83-D262D2569DCE}"/>
          </ac:picMkLst>
        </pc:picChg>
      </pc:sldChg>
      <pc:sldChg chg="addSp delSp modSp new del mod setBg">
        <pc:chgData name="Harshada Terwadkar" userId="223908ceccb5cc3e" providerId="LiveId" clId="{A253D117-966D-4B34-A568-6CD7DDF46B72}" dt="2023-04-09T00:34:51.001" v="1919" actId="2696"/>
        <pc:sldMkLst>
          <pc:docMk/>
          <pc:sldMk cId="1345660287" sldId="299"/>
        </pc:sldMkLst>
        <pc:spChg chg="add del mod">
          <ac:chgData name="Harshada Terwadkar" userId="223908ceccb5cc3e" providerId="LiveId" clId="{A253D117-966D-4B34-A568-6CD7DDF46B72}" dt="2023-04-09T00:28:18.479" v="1783"/>
          <ac:spMkLst>
            <pc:docMk/>
            <pc:sldMk cId="1345660287" sldId="299"/>
            <ac:spMk id="4" creationId="{6E97739E-28F6-80A8-2221-9A1E38CE06BE}"/>
          </ac:spMkLst>
        </pc:spChg>
        <pc:spChg chg="add del mod">
          <ac:chgData name="Harshada Terwadkar" userId="223908ceccb5cc3e" providerId="LiveId" clId="{A253D117-966D-4B34-A568-6CD7DDF46B72}" dt="2023-04-09T00:28:15.024" v="1779"/>
          <ac:spMkLst>
            <pc:docMk/>
            <pc:sldMk cId="1345660287" sldId="299"/>
            <ac:spMk id="6" creationId="{FE4BDF3C-E1F4-3125-056E-7C9240F9BB05}"/>
          </ac:spMkLst>
        </pc:spChg>
        <pc:spChg chg="add del">
          <ac:chgData name="Harshada Terwadkar" userId="223908ceccb5cc3e" providerId="LiveId" clId="{A253D117-966D-4B34-A568-6CD7DDF46B72}" dt="2023-04-09T00:28:20.493" v="1784" actId="26606"/>
          <ac:spMkLst>
            <pc:docMk/>
            <pc:sldMk cId="1345660287" sldId="299"/>
            <ac:spMk id="8" creationId="{7DA3C418-758E-4180-A5D0-8655D6804587}"/>
          </ac:spMkLst>
        </pc:spChg>
        <pc:spChg chg="add del">
          <ac:chgData name="Harshada Terwadkar" userId="223908ceccb5cc3e" providerId="LiveId" clId="{A253D117-966D-4B34-A568-6CD7DDF46B72}" dt="2023-04-09T00:28:20.493" v="1784" actId="26606"/>
          <ac:spMkLst>
            <pc:docMk/>
            <pc:sldMk cId="1345660287" sldId="299"/>
            <ac:spMk id="10" creationId="{28C8EF06-5EC3-4883-AFAF-D74FF46550FB}"/>
          </ac:spMkLst>
        </pc:spChg>
        <pc:spChg chg="add mod ord">
          <ac:chgData name="Harshada Terwadkar" userId="223908ceccb5cc3e" providerId="LiveId" clId="{A253D117-966D-4B34-A568-6CD7DDF46B72}" dt="2023-04-09T00:32:56.293" v="1815" actId="26606"/>
          <ac:spMkLst>
            <pc:docMk/>
            <pc:sldMk cId="1345660287" sldId="299"/>
            <ac:spMk id="13" creationId="{2AC5A0C9-0F68-5703-5096-583516900D90}"/>
          </ac:spMkLst>
        </pc:spChg>
        <pc:spChg chg="add mod ord">
          <ac:chgData name="Harshada Terwadkar" userId="223908ceccb5cc3e" providerId="LiveId" clId="{A253D117-966D-4B34-A568-6CD7DDF46B72}" dt="2023-04-09T00:32:56.293" v="1815" actId="26606"/>
          <ac:spMkLst>
            <pc:docMk/>
            <pc:sldMk cId="1345660287" sldId="299"/>
            <ac:spMk id="15" creationId="{6F3C658E-3730-D8C5-6E54-E3518DAC7186}"/>
          </ac:spMkLst>
        </pc:spChg>
        <pc:spChg chg="add del">
          <ac:chgData name="Harshada Terwadkar" userId="223908ceccb5cc3e" providerId="LiveId" clId="{A253D117-966D-4B34-A568-6CD7DDF46B72}" dt="2023-04-09T00:32:56.293" v="1815" actId="26606"/>
          <ac:spMkLst>
            <pc:docMk/>
            <pc:sldMk cId="1345660287" sldId="299"/>
            <ac:spMk id="17" creationId="{ECC07320-C2CA-4E29-8481-9D9E143C7788}"/>
          </ac:spMkLst>
        </pc:spChg>
        <pc:spChg chg="add del">
          <ac:chgData name="Harshada Terwadkar" userId="223908ceccb5cc3e" providerId="LiveId" clId="{A253D117-966D-4B34-A568-6CD7DDF46B72}" dt="2023-04-09T00:32:56.293" v="1815" actId="26606"/>
          <ac:spMkLst>
            <pc:docMk/>
            <pc:sldMk cId="1345660287" sldId="299"/>
            <ac:spMk id="19" creationId="{178FB36B-5BFE-42CA-BC60-1115E0D95EEC}"/>
          </ac:spMkLst>
        </pc:spChg>
        <pc:spChg chg="add del">
          <ac:chgData name="Harshada Terwadkar" userId="223908ceccb5cc3e" providerId="LiveId" clId="{A253D117-966D-4B34-A568-6CD7DDF46B72}" dt="2023-04-09T00:32:45.297" v="1808" actId="26606"/>
          <ac:spMkLst>
            <pc:docMk/>
            <pc:sldMk cId="1345660287" sldId="299"/>
            <ac:spMk id="24" creationId="{2172A0AC-3DCE-4672-BCAF-28FEF91F6020}"/>
          </ac:spMkLst>
        </pc:spChg>
        <pc:spChg chg="add del">
          <ac:chgData name="Harshada Terwadkar" userId="223908ceccb5cc3e" providerId="LiveId" clId="{A253D117-966D-4B34-A568-6CD7DDF46B72}" dt="2023-04-09T00:32:45.297" v="1808" actId="26606"/>
          <ac:spMkLst>
            <pc:docMk/>
            <pc:sldMk cId="1345660287" sldId="299"/>
            <ac:spMk id="26" creationId="{AE6F1C77-EDC9-4C5F-8C1C-62DD46BDA3C3}"/>
          </ac:spMkLst>
        </pc:spChg>
        <pc:spChg chg="add del">
          <ac:chgData name="Harshada Terwadkar" userId="223908ceccb5cc3e" providerId="LiveId" clId="{A253D117-966D-4B34-A568-6CD7DDF46B72}" dt="2023-04-09T00:32:47.400" v="1810" actId="26606"/>
          <ac:spMkLst>
            <pc:docMk/>
            <pc:sldMk cId="1345660287" sldId="299"/>
            <ac:spMk id="28" creationId="{08BC803E-13F3-4DAB-B17C-BEB0076164B7}"/>
          </ac:spMkLst>
        </pc:spChg>
        <pc:spChg chg="add del">
          <ac:chgData name="Harshada Terwadkar" userId="223908ceccb5cc3e" providerId="LiveId" clId="{A253D117-966D-4B34-A568-6CD7DDF46B72}" dt="2023-04-09T00:32:47.400" v="1810" actId="26606"/>
          <ac:spMkLst>
            <pc:docMk/>
            <pc:sldMk cId="1345660287" sldId="299"/>
            <ac:spMk id="29" creationId="{39D85F1B-3302-4DB9-81B1-038ADCE4DEAC}"/>
          </ac:spMkLst>
        </pc:spChg>
        <pc:spChg chg="add del">
          <ac:chgData name="Harshada Terwadkar" userId="223908ceccb5cc3e" providerId="LiveId" clId="{A253D117-966D-4B34-A568-6CD7DDF46B72}" dt="2023-04-09T00:32:53.086" v="1812" actId="26606"/>
          <ac:spMkLst>
            <pc:docMk/>
            <pc:sldMk cId="1345660287" sldId="299"/>
            <ac:spMk id="30" creationId="{75C56826-D4E5-42ED-8529-079651CB3005}"/>
          </ac:spMkLst>
        </pc:spChg>
        <pc:spChg chg="add del">
          <ac:chgData name="Harshada Terwadkar" userId="223908ceccb5cc3e" providerId="LiveId" clId="{A253D117-966D-4B34-A568-6CD7DDF46B72}" dt="2023-04-09T00:32:53.086" v="1812" actId="26606"/>
          <ac:spMkLst>
            <pc:docMk/>
            <pc:sldMk cId="1345660287" sldId="299"/>
            <ac:spMk id="31" creationId="{231BF440-39FA-4087-84CC-2EEC0BBDAF29}"/>
          </ac:spMkLst>
        </pc:spChg>
        <pc:spChg chg="add del">
          <ac:chgData name="Harshada Terwadkar" userId="223908ceccb5cc3e" providerId="LiveId" clId="{A253D117-966D-4B34-A568-6CD7DDF46B72}" dt="2023-04-09T00:32:53.086" v="1812" actId="26606"/>
          <ac:spMkLst>
            <pc:docMk/>
            <pc:sldMk cId="1345660287" sldId="299"/>
            <ac:spMk id="32" creationId="{82095FCE-EF05-4443-B97A-85DEE3A5CA17}"/>
          </ac:spMkLst>
        </pc:spChg>
        <pc:spChg chg="add del">
          <ac:chgData name="Harshada Terwadkar" userId="223908ceccb5cc3e" providerId="LiveId" clId="{A253D117-966D-4B34-A568-6CD7DDF46B72}" dt="2023-04-09T00:32:53.086" v="1812" actId="26606"/>
          <ac:spMkLst>
            <pc:docMk/>
            <pc:sldMk cId="1345660287" sldId="299"/>
            <ac:spMk id="33" creationId="{F04E4CBA-303B-48BD-8451-C2701CB0EEBF}"/>
          </ac:spMkLst>
        </pc:spChg>
        <pc:spChg chg="add del">
          <ac:chgData name="Harshada Terwadkar" userId="223908ceccb5cc3e" providerId="LiveId" clId="{A253D117-966D-4B34-A568-6CD7DDF46B72}" dt="2023-04-09T00:32:53.086" v="1812" actId="26606"/>
          <ac:spMkLst>
            <pc:docMk/>
            <pc:sldMk cId="1345660287" sldId="299"/>
            <ac:spMk id="34" creationId="{CA00AE6B-AA30-4CF8-BA6F-339B780AD76C}"/>
          </ac:spMkLst>
        </pc:spChg>
        <pc:spChg chg="add del">
          <ac:chgData name="Harshada Terwadkar" userId="223908ceccb5cc3e" providerId="LiveId" clId="{A253D117-966D-4B34-A568-6CD7DDF46B72}" dt="2023-04-09T00:32:53.086" v="1812" actId="26606"/>
          <ac:spMkLst>
            <pc:docMk/>
            <pc:sldMk cId="1345660287" sldId="299"/>
            <ac:spMk id="35" creationId="{F6CA58B3-AFCC-4A40-9882-50D5080879B0}"/>
          </ac:spMkLst>
        </pc:spChg>
        <pc:spChg chg="add del">
          <ac:chgData name="Harshada Terwadkar" userId="223908ceccb5cc3e" providerId="LiveId" clId="{A253D117-966D-4B34-A568-6CD7DDF46B72}" dt="2023-04-09T00:32:56.252" v="1814" actId="26606"/>
          <ac:spMkLst>
            <pc:docMk/>
            <pc:sldMk cId="1345660287" sldId="299"/>
            <ac:spMk id="37" creationId="{6D24BC9E-AC6A-42EE-AFD8-B290720B841F}"/>
          </ac:spMkLst>
        </pc:spChg>
        <pc:spChg chg="add del">
          <ac:chgData name="Harshada Terwadkar" userId="223908ceccb5cc3e" providerId="LiveId" clId="{A253D117-966D-4B34-A568-6CD7DDF46B72}" dt="2023-04-09T00:32:56.252" v="1814" actId="26606"/>
          <ac:spMkLst>
            <pc:docMk/>
            <pc:sldMk cId="1345660287" sldId="299"/>
            <ac:spMk id="38" creationId="{0990C621-3B8B-4820-8328-D47EF7CE823C}"/>
          </ac:spMkLst>
        </pc:spChg>
        <pc:spChg chg="add del">
          <ac:chgData name="Harshada Terwadkar" userId="223908ceccb5cc3e" providerId="LiveId" clId="{A253D117-966D-4B34-A568-6CD7DDF46B72}" dt="2023-04-09T00:32:56.252" v="1814" actId="26606"/>
          <ac:spMkLst>
            <pc:docMk/>
            <pc:sldMk cId="1345660287" sldId="299"/>
            <ac:spMk id="39" creationId="{C1A2385B-1D2A-4E17-84FA-6CB7F0AAE473}"/>
          </ac:spMkLst>
        </pc:spChg>
        <pc:spChg chg="add del">
          <ac:chgData name="Harshada Terwadkar" userId="223908ceccb5cc3e" providerId="LiveId" clId="{A253D117-966D-4B34-A568-6CD7DDF46B72}" dt="2023-04-09T00:32:56.252" v="1814" actId="26606"/>
          <ac:spMkLst>
            <pc:docMk/>
            <pc:sldMk cId="1345660287" sldId="299"/>
            <ac:spMk id="40" creationId="{5E791F2F-79DB-4CC0-9FA1-001E3E91E8B7}"/>
          </ac:spMkLst>
        </pc:spChg>
        <pc:spChg chg="add">
          <ac:chgData name="Harshada Terwadkar" userId="223908ceccb5cc3e" providerId="LiveId" clId="{A253D117-966D-4B34-A568-6CD7DDF46B72}" dt="2023-04-09T00:32:56.293" v="1815" actId="26606"/>
          <ac:spMkLst>
            <pc:docMk/>
            <pc:sldMk cId="1345660287" sldId="299"/>
            <ac:spMk id="42" creationId="{C0A1ED06-4733-4020-9C60-81D4D801408D}"/>
          </ac:spMkLst>
        </pc:spChg>
        <pc:spChg chg="add">
          <ac:chgData name="Harshada Terwadkar" userId="223908ceccb5cc3e" providerId="LiveId" clId="{A253D117-966D-4B34-A568-6CD7DDF46B72}" dt="2023-04-09T00:32:56.293" v="1815" actId="26606"/>
          <ac:spMkLst>
            <pc:docMk/>
            <pc:sldMk cId="1345660287" sldId="299"/>
            <ac:spMk id="43" creationId="{B0CA3509-3AF9-45FE-93ED-57BB5D5E8E07}"/>
          </ac:spMkLst>
        </pc:spChg>
        <pc:picChg chg="add del mod">
          <ac:chgData name="Harshada Terwadkar" userId="223908ceccb5cc3e" providerId="LiveId" clId="{A253D117-966D-4B34-A568-6CD7DDF46B72}" dt="2023-04-09T00:28:33.754" v="1787" actId="21"/>
          <ac:picMkLst>
            <pc:docMk/>
            <pc:sldMk cId="1345660287" sldId="299"/>
            <ac:picMk id="3" creationId="{1D7B1DCB-4C5C-BECC-D792-8C1DE26AB497}"/>
          </ac:picMkLst>
        </pc:picChg>
        <pc:picChg chg="add del mod">
          <ac:chgData name="Harshada Terwadkar" userId="223908ceccb5cc3e" providerId="LiveId" clId="{A253D117-966D-4B34-A568-6CD7DDF46B72}" dt="2023-04-09T00:28:16.465" v="1781"/>
          <ac:picMkLst>
            <pc:docMk/>
            <pc:sldMk cId="1345660287" sldId="299"/>
            <ac:picMk id="5" creationId="{5FDE3671-B626-5278-0E49-DE9446999D94}"/>
          </ac:picMkLst>
        </pc:picChg>
        <pc:picChg chg="add del mod">
          <ac:chgData name="Harshada Terwadkar" userId="223908ceccb5cc3e" providerId="LiveId" clId="{A253D117-966D-4B34-A568-6CD7DDF46B72}" dt="2023-04-09T00:28:49.051" v="1791" actId="21"/>
          <ac:picMkLst>
            <pc:docMk/>
            <pc:sldMk cId="1345660287" sldId="299"/>
            <ac:picMk id="9" creationId="{2947FF13-972D-EC8E-CA0B-B5F62799E7A6}"/>
          </ac:picMkLst>
        </pc:picChg>
        <pc:picChg chg="add del mod">
          <ac:chgData name="Harshada Terwadkar" userId="223908ceccb5cc3e" providerId="LiveId" clId="{A253D117-966D-4B34-A568-6CD7DDF46B72}" dt="2023-04-09T00:32:12.014" v="1802" actId="21"/>
          <ac:picMkLst>
            <pc:docMk/>
            <pc:sldMk cId="1345660287" sldId="299"/>
            <ac:picMk id="12" creationId="{379CE7D6-B88C-5BD0-1FA7-10B77F75F923}"/>
          </ac:picMkLst>
        </pc:picChg>
        <pc:picChg chg="add mod">
          <ac:chgData name="Harshada Terwadkar" userId="223908ceccb5cc3e" providerId="LiveId" clId="{A253D117-966D-4B34-A568-6CD7DDF46B72}" dt="2023-04-09T00:33:37.559" v="1816" actId="1076"/>
          <ac:picMkLst>
            <pc:docMk/>
            <pc:sldMk cId="1345660287" sldId="299"/>
            <ac:picMk id="14" creationId="{5B8D0138-F808-C299-F003-A055606DC874}"/>
          </ac:picMkLst>
        </pc:picChg>
        <pc:picChg chg="add mod ord">
          <ac:chgData name="Harshada Terwadkar" userId="223908ceccb5cc3e" providerId="LiveId" clId="{A253D117-966D-4B34-A568-6CD7DDF46B72}" dt="2023-04-09T00:34:38.632" v="1918"/>
          <ac:picMkLst>
            <pc:docMk/>
            <pc:sldMk cId="1345660287" sldId="299"/>
            <ac:picMk id="18" creationId="{40115776-AB0C-9C5B-7346-D96420E2E87A}"/>
          </ac:picMkLst>
        </pc:picChg>
      </pc:sldChg>
      <pc:sldChg chg="addSp delSp modSp new mod setBg">
        <pc:chgData name="Harshada Terwadkar" userId="223908ceccb5cc3e" providerId="LiveId" clId="{A253D117-966D-4B34-A568-6CD7DDF46B72}" dt="2023-04-09T16:22:41.407" v="2245" actId="1076"/>
        <pc:sldMkLst>
          <pc:docMk/>
          <pc:sldMk cId="1758628078" sldId="299"/>
        </pc:sldMkLst>
        <pc:spChg chg="add mod ord">
          <ac:chgData name="Harshada Terwadkar" userId="223908ceccb5cc3e" providerId="LiveId" clId="{A253D117-966D-4B34-A568-6CD7DDF46B72}" dt="2023-04-09T16:21:34.743" v="2233" actId="14100"/>
          <ac:spMkLst>
            <pc:docMk/>
            <pc:sldMk cId="1758628078" sldId="299"/>
            <ac:spMk id="4" creationId="{47AD4C6F-2ECA-7533-C6BB-B01E8CACE0F6}"/>
          </ac:spMkLst>
        </pc:spChg>
        <pc:spChg chg="add mod">
          <ac:chgData name="Harshada Terwadkar" userId="223908ceccb5cc3e" providerId="LiveId" clId="{A253D117-966D-4B34-A568-6CD7DDF46B72}" dt="2023-04-09T16:22:09.508" v="2241" actId="5793"/>
          <ac:spMkLst>
            <pc:docMk/>
            <pc:sldMk cId="1758628078" sldId="299"/>
            <ac:spMk id="6" creationId="{A7920F81-A23D-BA8D-3AA5-0DB829289D3D}"/>
          </ac:spMkLst>
        </pc:spChg>
        <pc:spChg chg="add">
          <ac:chgData name="Harshada Terwadkar" userId="223908ceccb5cc3e" providerId="LiveId" clId="{A253D117-966D-4B34-A568-6CD7DDF46B72}" dt="2023-04-09T16:19:53.701" v="2219" actId="26606"/>
          <ac:spMkLst>
            <pc:docMk/>
            <pc:sldMk cId="1758628078" sldId="299"/>
            <ac:spMk id="8" creationId="{C0A1ED06-4733-4020-9C60-81D4D801408D}"/>
          </ac:spMkLst>
        </pc:spChg>
        <pc:spChg chg="add">
          <ac:chgData name="Harshada Terwadkar" userId="223908ceccb5cc3e" providerId="LiveId" clId="{A253D117-966D-4B34-A568-6CD7DDF46B72}" dt="2023-04-09T16:19:53.701" v="2219" actId="26606"/>
          <ac:spMkLst>
            <pc:docMk/>
            <pc:sldMk cId="1758628078" sldId="299"/>
            <ac:spMk id="9" creationId="{B0CA3509-3AF9-45FE-93ED-57BB5D5E8E07}"/>
          </ac:spMkLst>
        </pc:spChg>
        <pc:spChg chg="add del">
          <ac:chgData name="Harshada Terwadkar" userId="223908ceccb5cc3e" providerId="LiveId" clId="{A253D117-966D-4B34-A568-6CD7DDF46B72}" dt="2023-04-09T00:38:22.721" v="1934" actId="26606"/>
          <ac:spMkLst>
            <pc:docMk/>
            <pc:sldMk cId="1758628078" sldId="299"/>
            <ac:spMk id="11" creationId="{08BC803E-13F3-4DAB-B17C-BEB0076164B7}"/>
          </ac:spMkLst>
        </pc:spChg>
        <pc:spChg chg="add del">
          <ac:chgData name="Harshada Terwadkar" userId="223908ceccb5cc3e" providerId="LiveId" clId="{A253D117-966D-4B34-A568-6CD7DDF46B72}" dt="2023-04-09T00:38:22.721" v="1934" actId="26606"/>
          <ac:spMkLst>
            <pc:docMk/>
            <pc:sldMk cId="1758628078" sldId="299"/>
            <ac:spMk id="13" creationId="{B8DDE571-E57F-4AB5-83C7-30EB5DDCCAC7}"/>
          </ac:spMkLst>
        </pc:spChg>
        <pc:picChg chg="add mod ord">
          <ac:chgData name="Harshada Terwadkar" userId="223908ceccb5cc3e" providerId="LiveId" clId="{A253D117-966D-4B34-A568-6CD7DDF46B72}" dt="2023-04-09T16:22:41.407" v="2245" actId="1076"/>
          <ac:picMkLst>
            <pc:docMk/>
            <pc:sldMk cId="1758628078" sldId="299"/>
            <ac:picMk id="3" creationId="{D58DCF00-FD5D-31B2-7C2C-4D570DCA7F37}"/>
          </ac:picMkLst>
        </pc:picChg>
        <pc:picChg chg="add mod ord">
          <ac:chgData name="Harshada Terwadkar" userId="223908ceccb5cc3e" providerId="LiveId" clId="{A253D117-966D-4B34-A568-6CD7DDF46B72}" dt="2023-04-09T16:22:33.949" v="2244" actId="29295"/>
          <ac:picMkLst>
            <pc:docMk/>
            <pc:sldMk cId="1758628078" sldId="299"/>
            <ac:picMk id="5" creationId="{62051548-FA3A-3D6D-C474-4259AD7334E8}"/>
          </ac:picMkLst>
        </pc:picChg>
      </pc:sldChg>
      <pc:sldChg chg="addSp modSp new mod ord">
        <pc:chgData name="Harshada Terwadkar" userId="223908ceccb5cc3e" providerId="LiveId" clId="{A253D117-966D-4B34-A568-6CD7DDF46B72}" dt="2023-04-09T00:42:48.259" v="1959"/>
        <pc:sldMkLst>
          <pc:docMk/>
          <pc:sldMk cId="1599384276" sldId="300"/>
        </pc:sldMkLst>
        <pc:spChg chg="add mod">
          <ac:chgData name="Harshada Terwadkar" userId="223908ceccb5cc3e" providerId="LiveId" clId="{A253D117-966D-4B34-A568-6CD7DDF46B72}" dt="2023-04-09T00:40:40.545" v="1947"/>
          <ac:spMkLst>
            <pc:docMk/>
            <pc:sldMk cId="1599384276" sldId="300"/>
            <ac:spMk id="4" creationId="{48BD486B-1C62-BFF3-28C7-4E2CEA20E9C6}"/>
          </ac:spMkLst>
        </pc:spChg>
        <pc:picChg chg="add mod">
          <ac:chgData name="Harshada Terwadkar" userId="223908ceccb5cc3e" providerId="LiveId" clId="{A253D117-966D-4B34-A568-6CD7DDF46B72}" dt="2023-04-09T00:40:26.603" v="1945" actId="962"/>
          <ac:picMkLst>
            <pc:docMk/>
            <pc:sldMk cId="1599384276" sldId="300"/>
            <ac:picMk id="3" creationId="{B305B852-04DE-0734-365F-480B22E9A69E}"/>
          </ac:picMkLst>
        </pc:picChg>
        <pc:picChg chg="add mod">
          <ac:chgData name="Harshada Terwadkar" userId="223908ceccb5cc3e" providerId="LiveId" clId="{A253D117-966D-4B34-A568-6CD7DDF46B72}" dt="2023-04-09T00:41:03.849" v="1949" actId="1076"/>
          <ac:picMkLst>
            <pc:docMk/>
            <pc:sldMk cId="1599384276" sldId="300"/>
            <ac:picMk id="5" creationId="{DCC49ECB-A371-4F17-8032-BA1D9E958AEF}"/>
          </ac:picMkLst>
        </pc:picChg>
        <pc:picChg chg="add mod">
          <ac:chgData name="Harshada Terwadkar" userId="223908ceccb5cc3e" providerId="LiveId" clId="{A253D117-966D-4B34-A568-6CD7DDF46B72}" dt="2023-04-09T00:41:39.241" v="1956" actId="14100"/>
          <ac:picMkLst>
            <pc:docMk/>
            <pc:sldMk cId="1599384276" sldId="300"/>
            <ac:picMk id="6" creationId="{B6C2A5FA-2734-DC9D-DC90-22DDF4A80A07}"/>
          </ac:picMkLst>
        </pc:picChg>
        <pc:picChg chg="add mod">
          <ac:chgData name="Harshada Terwadkar" userId="223908ceccb5cc3e" providerId="LiveId" clId="{A253D117-966D-4B34-A568-6CD7DDF46B72}" dt="2023-04-09T00:41:47.417" v="1957" actId="14100"/>
          <ac:picMkLst>
            <pc:docMk/>
            <pc:sldMk cId="1599384276" sldId="300"/>
            <ac:picMk id="7" creationId="{FB28DF1F-1A06-F22B-E462-2E833C890359}"/>
          </ac:picMkLst>
        </pc:picChg>
      </pc:sldChg>
      <pc:sldChg chg="addSp delSp modSp new mod ord setBg">
        <pc:chgData name="Harshada Terwadkar" userId="223908ceccb5cc3e" providerId="LiveId" clId="{A253D117-966D-4B34-A568-6CD7DDF46B72}" dt="2023-04-09T16:37:18.117" v="2254" actId="1076"/>
        <pc:sldMkLst>
          <pc:docMk/>
          <pc:sldMk cId="382310108" sldId="301"/>
        </pc:sldMkLst>
        <pc:spChg chg="add del">
          <ac:chgData name="Harshada Terwadkar" userId="223908ceccb5cc3e" providerId="LiveId" clId="{A253D117-966D-4B34-A568-6CD7DDF46B72}" dt="2023-04-09T00:46:30.278" v="1991" actId="26606"/>
          <ac:spMkLst>
            <pc:docMk/>
            <pc:sldMk cId="382310108" sldId="301"/>
            <ac:spMk id="12" creationId="{928F64C6-FE22-4FC1-A763-DFCC514811BD}"/>
          </ac:spMkLst>
        </pc:spChg>
        <pc:picChg chg="add mod">
          <ac:chgData name="Harshada Terwadkar" userId="223908ceccb5cc3e" providerId="LiveId" clId="{A253D117-966D-4B34-A568-6CD7DDF46B72}" dt="2023-04-09T00:46:30.278" v="1991" actId="26606"/>
          <ac:picMkLst>
            <pc:docMk/>
            <pc:sldMk cId="382310108" sldId="301"/>
            <ac:picMk id="3" creationId="{64A6850E-F352-8BFB-06A1-F3059335593E}"/>
          </ac:picMkLst>
        </pc:picChg>
        <pc:picChg chg="add mod">
          <ac:chgData name="Harshada Terwadkar" userId="223908ceccb5cc3e" providerId="LiveId" clId="{A253D117-966D-4B34-A568-6CD7DDF46B72}" dt="2023-04-09T00:46:38.015" v="1992" actId="1076"/>
          <ac:picMkLst>
            <pc:docMk/>
            <pc:sldMk cId="382310108" sldId="301"/>
            <ac:picMk id="4" creationId="{90EE7DE1-1EBE-B624-E8FF-2A1571DDD19B}"/>
          </ac:picMkLst>
        </pc:picChg>
        <pc:picChg chg="add mod">
          <ac:chgData name="Harshada Terwadkar" userId="223908ceccb5cc3e" providerId="LiveId" clId="{A253D117-966D-4B34-A568-6CD7DDF46B72}" dt="2023-04-09T00:46:30.278" v="1991" actId="26606"/>
          <ac:picMkLst>
            <pc:docMk/>
            <pc:sldMk cId="382310108" sldId="301"/>
            <ac:picMk id="5" creationId="{41A05C11-5B11-1498-2B1F-BEF3CE14915F}"/>
          </ac:picMkLst>
        </pc:picChg>
        <pc:picChg chg="add mod ord">
          <ac:chgData name="Harshada Terwadkar" userId="223908ceccb5cc3e" providerId="LiveId" clId="{A253D117-966D-4B34-A568-6CD7DDF46B72}" dt="2023-04-09T16:37:18.117" v="2254" actId="1076"/>
          <ac:picMkLst>
            <pc:docMk/>
            <pc:sldMk cId="382310108" sldId="301"/>
            <ac:picMk id="6" creationId="{0847896C-981E-11C2-9DD8-6AE7153F337C}"/>
          </ac:picMkLst>
        </pc:picChg>
        <pc:picChg chg="add mod">
          <ac:chgData name="Harshada Terwadkar" userId="223908ceccb5cc3e" providerId="LiveId" clId="{A253D117-966D-4B34-A568-6CD7DDF46B72}" dt="2023-04-09T00:47:13.481" v="1996" actId="14100"/>
          <ac:picMkLst>
            <pc:docMk/>
            <pc:sldMk cId="382310108" sldId="301"/>
            <ac:picMk id="7" creationId="{F9422EF0-52A6-889C-DC48-6A5A5C93CE25}"/>
          </ac:picMkLst>
        </pc:picChg>
        <pc:cxnChg chg="add del">
          <ac:chgData name="Harshada Terwadkar" userId="223908ceccb5cc3e" providerId="LiveId" clId="{A253D117-966D-4B34-A568-6CD7DDF46B72}" dt="2023-04-09T00:46:30.278" v="1991" actId="26606"/>
          <ac:cxnSpMkLst>
            <pc:docMk/>
            <pc:sldMk cId="382310108" sldId="301"/>
            <ac:cxnSpMk id="14" creationId="{5C34627B-48E6-4F4D-B843-97717A86B490}"/>
          </ac:cxnSpMkLst>
        </pc:cxnChg>
      </pc:sldChg>
      <pc:sldChg chg="addSp modSp new mod ord">
        <pc:chgData name="Harshada Terwadkar" userId="223908ceccb5cc3e" providerId="LiveId" clId="{A253D117-966D-4B34-A568-6CD7DDF46B72}" dt="2023-04-09T00:49:46.146" v="2012"/>
        <pc:sldMkLst>
          <pc:docMk/>
          <pc:sldMk cId="2357638420" sldId="302"/>
        </pc:sldMkLst>
        <pc:spChg chg="add mod">
          <ac:chgData name="Harshada Terwadkar" userId="223908ceccb5cc3e" providerId="LiveId" clId="{A253D117-966D-4B34-A568-6CD7DDF46B72}" dt="2023-04-09T00:48:27.519" v="2007" actId="1076"/>
          <ac:spMkLst>
            <pc:docMk/>
            <pc:sldMk cId="2357638420" sldId="302"/>
            <ac:spMk id="4" creationId="{F01163DE-EDCD-EE87-D5B9-2CDDFB827686}"/>
          </ac:spMkLst>
        </pc:spChg>
        <pc:picChg chg="add mod">
          <ac:chgData name="Harshada Terwadkar" userId="223908ceccb5cc3e" providerId="LiveId" clId="{A253D117-966D-4B34-A568-6CD7DDF46B72}" dt="2023-04-09T00:48:04.953" v="2003" actId="29295"/>
          <ac:picMkLst>
            <pc:docMk/>
            <pc:sldMk cId="2357638420" sldId="302"/>
            <ac:picMk id="3" creationId="{4D4F76BF-25D2-68A0-E1E6-5F1B229DD045}"/>
          </ac:picMkLst>
        </pc:picChg>
        <pc:picChg chg="add mod">
          <ac:chgData name="Harshada Terwadkar" userId="223908ceccb5cc3e" providerId="LiveId" clId="{A253D117-966D-4B34-A568-6CD7DDF46B72}" dt="2023-04-09T00:48:35.550" v="2008"/>
          <ac:picMkLst>
            <pc:docMk/>
            <pc:sldMk cId="2357638420" sldId="302"/>
            <ac:picMk id="5" creationId="{CA4ED0D5-0909-EB75-7C4A-8CB1AF58CFAD}"/>
          </ac:picMkLst>
        </pc:picChg>
        <pc:picChg chg="add mod">
          <ac:chgData name="Harshada Terwadkar" userId="223908ceccb5cc3e" providerId="LiveId" clId="{A253D117-966D-4B34-A568-6CD7DDF46B72}" dt="2023-04-09T00:48:52.513" v="2009"/>
          <ac:picMkLst>
            <pc:docMk/>
            <pc:sldMk cId="2357638420" sldId="302"/>
            <ac:picMk id="6" creationId="{7797895B-52A9-76C3-863D-4C06A47FAF34}"/>
          </ac:picMkLst>
        </pc:picChg>
        <pc:picChg chg="add mod">
          <ac:chgData name="Harshada Terwadkar" userId="223908ceccb5cc3e" providerId="LiveId" clId="{A253D117-966D-4B34-A568-6CD7DDF46B72}" dt="2023-04-09T00:49:10.009" v="2010"/>
          <ac:picMkLst>
            <pc:docMk/>
            <pc:sldMk cId="2357638420" sldId="302"/>
            <ac:picMk id="7" creationId="{3F1124D3-7FD4-F1C8-A86D-E94119AF8B22}"/>
          </ac:picMkLst>
        </pc:picChg>
      </pc:sldChg>
      <pc:sldChg chg="addSp delSp modSp new del mod setBg">
        <pc:chgData name="Harshada Terwadkar" userId="223908ceccb5cc3e" providerId="LiveId" clId="{A253D117-966D-4B34-A568-6CD7DDF46B72}" dt="2023-04-09T01:04:09.620" v="2109" actId="2696"/>
        <pc:sldMkLst>
          <pc:docMk/>
          <pc:sldMk cId="2715968539" sldId="303"/>
        </pc:sldMkLst>
        <pc:spChg chg="add mod">
          <ac:chgData name="Harshada Terwadkar" userId="223908ceccb5cc3e" providerId="LiveId" clId="{A253D117-966D-4B34-A568-6CD7DDF46B72}" dt="2023-04-09T00:57:40.095" v="2050" actId="26606"/>
          <ac:spMkLst>
            <pc:docMk/>
            <pc:sldMk cId="2715968539" sldId="303"/>
            <ac:spMk id="4" creationId="{F455A3D7-AC57-B325-9E09-6138A216BB53}"/>
          </ac:spMkLst>
        </pc:spChg>
        <pc:spChg chg="add del">
          <ac:chgData name="Harshada Terwadkar" userId="223908ceccb5cc3e" providerId="LiveId" clId="{A253D117-966D-4B34-A568-6CD7DDF46B72}" dt="2023-04-09T00:57:40.095" v="2050" actId="26606"/>
          <ac:spMkLst>
            <pc:docMk/>
            <pc:sldMk cId="2715968539" sldId="303"/>
            <ac:spMk id="13" creationId="{E73BBE33-B533-4661-8A6A-6BD8D05EB19A}"/>
          </ac:spMkLst>
        </pc:spChg>
        <pc:spChg chg="add del">
          <ac:chgData name="Harshada Terwadkar" userId="223908ceccb5cc3e" providerId="LiveId" clId="{A253D117-966D-4B34-A568-6CD7DDF46B72}" dt="2023-04-09T00:56:46.590" v="2040" actId="26606"/>
          <ac:spMkLst>
            <pc:docMk/>
            <pc:sldMk cId="2715968539" sldId="303"/>
            <ac:spMk id="18" creationId="{928F64C6-FE22-4FC1-A763-DFCC514811BD}"/>
          </ac:spMkLst>
        </pc:spChg>
        <pc:spChg chg="add del">
          <ac:chgData name="Harshada Terwadkar" userId="223908ceccb5cc3e" providerId="LiveId" clId="{A253D117-966D-4B34-A568-6CD7DDF46B72}" dt="2023-04-09T00:56:50.983" v="2042" actId="26606"/>
          <ac:spMkLst>
            <pc:docMk/>
            <pc:sldMk cId="2715968539" sldId="303"/>
            <ac:spMk id="22" creationId="{E73BBE33-B533-4661-8A6A-6BD8D05EB19A}"/>
          </ac:spMkLst>
        </pc:spChg>
        <pc:picChg chg="add mod ord">
          <ac:chgData name="Harshada Terwadkar" userId="223908ceccb5cc3e" providerId="LiveId" clId="{A253D117-966D-4B34-A568-6CD7DDF46B72}" dt="2023-04-09T00:57:51.881" v="2052" actId="14100"/>
          <ac:picMkLst>
            <pc:docMk/>
            <pc:sldMk cId="2715968539" sldId="303"/>
            <ac:picMk id="3" creationId="{C42EBB14-020A-7E42-E89C-29571C093E84}"/>
          </ac:picMkLst>
        </pc:picChg>
        <pc:picChg chg="add mod ord">
          <ac:chgData name="Harshada Terwadkar" userId="223908ceccb5cc3e" providerId="LiveId" clId="{A253D117-966D-4B34-A568-6CD7DDF46B72}" dt="2023-04-09T00:57:40.095" v="2050" actId="26606"/>
          <ac:picMkLst>
            <pc:docMk/>
            <pc:sldMk cId="2715968539" sldId="303"/>
            <ac:picMk id="5" creationId="{C90C49FC-2F2D-E985-C5ED-C7570B5A7374}"/>
          </ac:picMkLst>
        </pc:picChg>
        <pc:picChg chg="add mod">
          <ac:chgData name="Harshada Terwadkar" userId="223908ceccb5cc3e" providerId="LiveId" clId="{A253D117-966D-4B34-A568-6CD7DDF46B72}" dt="2023-04-09T00:57:40.095" v="2050" actId="26606"/>
          <ac:picMkLst>
            <pc:docMk/>
            <pc:sldMk cId="2715968539" sldId="303"/>
            <ac:picMk id="6" creationId="{4B9766EA-3D3E-1026-E1B2-6955C204D01E}"/>
          </ac:picMkLst>
        </pc:picChg>
        <pc:picChg chg="add mod ord">
          <ac:chgData name="Harshada Terwadkar" userId="223908ceccb5cc3e" providerId="LiveId" clId="{A253D117-966D-4B34-A568-6CD7DDF46B72}" dt="2023-04-09T00:57:40.095" v="2050" actId="26606"/>
          <ac:picMkLst>
            <pc:docMk/>
            <pc:sldMk cId="2715968539" sldId="303"/>
            <ac:picMk id="7" creationId="{25175A6C-014B-FE84-66C2-90537A59DE4C}"/>
          </ac:picMkLst>
        </pc:picChg>
        <pc:picChg chg="add mod">
          <ac:chgData name="Harshada Terwadkar" userId="223908ceccb5cc3e" providerId="LiveId" clId="{A253D117-966D-4B34-A568-6CD7DDF46B72}" dt="2023-04-09T00:57:40.095" v="2050" actId="26606"/>
          <ac:picMkLst>
            <pc:docMk/>
            <pc:sldMk cId="2715968539" sldId="303"/>
            <ac:picMk id="8" creationId="{A3148212-7DE7-91AB-577E-D5EE654EE49D}"/>
          </ac:picMkLst>
        </pc:picChg>
        <pc:cxnChg chg="add del">
          <ac:chgData name="Harshada Terwadkar" userId="223908ceccb5cc3e" providerId="LiveId" clId="{A253D117-966D-4B34-A568-6CD7DDF46B72}" dt="2023-04-09T00:56:46.590" v="2040" actId="26606"/>
          <ac:cxnSpMkLst>
            <pc:docMk/>
            <pc:sldMk cId="2715968539" sldId="303"/>
            <ac:cxnSpMk id="20" creationId="{5C34627B-48E6-4F4D-B843-97717A86B490}"/>
          </ac:cxnSpMkLst>
        </pc:cxnChg>
      </pc:sldChg>
      <pc:sldChg chg="addSp delSp modSp new mod setBg delDesignElem">
        <pc:chgData name="Harshada Terwadkar" userId="223908ceccb5cc3e" providerId="LiveId" clId="{A253D117-966D-4B34-A568-6CD7DDF46B72}" dt="2023-04-09T16:19:06.186" v="2218"/>
        <pc:sldMkLst>
          <pc:docMk/>
          <pc:sldMk cId="3306896560" sldId="304"/>
        </pc:sldMkLst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3306896560" sldId="304"/>
            <ac:spMk id="8" creationId="{ECC07320-C2CA-4E29-8481-9D9E143C7788}"/>
          </ac:spMkLst>
        </pc:spChg>
        <pc:spChg chg="add mod">
          <ac:chgData name="Harshada Terwadkar" userId="223908ceccb5cc3e" providerId="LiveId" clId="{A253D117-966D-4B34-A568-6CD7DDF46B72}" dt="2023-04-09T01:03:18.972" v="2105" actId="1076"/>
          <ac:spMkLst>
            <pc:docMk/>
            <pc:sldMk cId="3306896560" sldId="304"/>
            <ac:spMk id="9" creationId="{3AAD2004-A849-F1EF-965F-77C4A782F74E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3306896560" sldId="304"/>
            <ac:spMk id="10" creationId="{178FB36B-5BFE-42CA-BC60-1115E0D95EEC}"/>
          </ac:spMkLst>
        </pc:spChg>
        <pc:picChg chg="add mod">
          <ac:chgData name="Harshada Terwadkar" userId="223908ceccb5cc3e" providerId="LiveId" clId="{A253D117-966D-4B34-A568-6CD7DDF46B72}" dt="2023-04-09T00:59:12.891" v="2060" actId="1076"/>
          <ac:picMkLst>
            <pc:docMk/>
            <pc:sldMk cId="3306896560" sldId="304"/>
            <ac:picMk id="3" creationId="{D5271FFB-B35E-8CB0-016D-502D881B9639}"/>
          </ac:picMkLst>
        </pc:picChg>
        <pc:picChg chg="add mod">
          <ac:chgData name="Harshada Terwadkar" userId="223908ceccb5cc3e" providerId="LiveId" clId="{A253D117-966D-4B34-A568-6CD7DDF46B72}" dt="2023-04-09T01:03:27.970" v="2107" actId="1076"/>
          <ac:picMkLst>
            <pc:docMk/>
            <pc:sldMk cId="3306896560" sldId="304"/>
            <ac:picMk id="4" creationId="{3A086C60-55DE-869F-6964-5986B1834A0F}"/>
          </ac:picMkLst>
        </pc:picChg>
        <pc:picChg chg="add del mod">
          <ac:chgData name="Harshada Terwadkar" userId="223908ceccb5cc3e" providerId="LiveId" clId="{A253D117-966D-4B34-A568-6CD7DDF46B72}" dt="2023-04-09T01:00:39.534" v="2072" actId="21"/>
          <ac:picMkLst>
            <pc:docMk/>
            <pc:sldMk cId="3306896560" sldId="304"/>
            <ac:picMk id="5" creationId="{B043D1E6-B49D-0399-18D1-C050B8539F6C}"/>
          </ac:picMkLst>
        </pc:picChg>
        <pc:picChg chg="add mod">
          <ac:chgData name="Harshada Terwadkar" userId="223908ceccb5cc3e" providerId="LiveId" clId="{A253D117-966D-4B34-A568-6CD7DDF46B72}" dt="2023-04-09T01:03:32.197" v="2108" actId="1076"/>
          <ac:picMkLst>
            <pc:docMk/>
            <pc:sldMk cId="3306896560" sldId="304"/>
            <ac:picMk id="6" creationId="{08EEC108-A540-1598-4A0F-6DA206173E17}"/>
          </ac:picMkLst>
        </pc:picChg>
        <pc:picChg chg="add mod">
          <ac:chgData name="Harshada Terwadkar" userId="223908ceccb5cc3e" providerId="LiveId" clId="{A253D117-966D-4B34-A568-6CD7DDF46B72}" dt="2023-04-09T01:02:29.415" v="2094" actId="14100"/>
          <ac:picMkLst>
            <pc:docMk/>
            <pc:sldMk cId="3306896560" sldId="304"/>
            <ac:picMk id="7" creationId="{23A34E53-292E-707A-05A5-E44F7E4D437A}"/>
          </ac:picMkLst>
        </pc:picChg>
      </pc:sldChg>
      <pc:sldChg chg="addSp delSp modSp new mod setBg">
        <pc:chgData name="Harshada Terwadkar" userId="223908ceccb5cc3e" providerId="LiveId" clId="{A253D117-966D-4B34-A568-6CD7DDF46B72}" dt="2023-04-09T01:09:01.199" v="2130" actId="26606"/>
        <pc:sldMkLst>
          <pc:docMk/>
          <pc:sldMk cId="3373074145" sldId="305"/>
        </pc:sldMkLst>
        <pc:spChg chg="add mod">
          <ac:chgData name="Harshada Terwadkar" userId="223908ceccb5cc3e" providerId="LiveId" clId="{A253D117-966D-4B34-A568-6CD7DDF46B72}" dt="2023-04-09T01:09:01.199" v="2130" actId="26606"/>
          <ac:spMkLst>
            <pc:docMk/>
            <pc:sldMk cId="3373074145" sldId="305"/>
            <ac:spMk id="4" creationId="{3D76837A-D17B-5D25-5725-336DB0B6FF65}"/>
          </ac:spMkLst>
        </pc:spChg>
        <pc:spChg chg="add del">
          <ac:chgData name="Harshada Terwadkar" userId="223908ceccb5cc3e" providerId="LiveId" clId="{A253D117-966D-4B34-A568-6CD7DDF46B72}" dt="2023-04-09T01:08:38.055" v="2128" actId="26606"/>
          <ac:spMkLst>
            <pc:docMk/>
            <pc:sldMk cId="3373074145" sldId="305"/>
            <ac:spMk id="8" creationId="{F0FAE728-C5A9-4B0F-B89E-F4BED82505A6}"/>
          </ac:spMkLst>
        </pc:spChg>
        <pc:spChg chg="add del">
          <ac:chgData name="Harshada Terwadkar" userId="223908ceccb5cc3e" providerId="LiveId" clId="{A253D117-966D-4B34-A568-6CD7DDF46B72}" dt="2023-04-09T01:08:26.347" v="2126" actId="26606"/>
          <ac:spMkLst>
            <pc:docMk/>
            <pc:sldMk cId="3373074145" sldId="305"/>
            <ac:spMk id="11" creationId="{9CB95732-565A-4D2C-A3AB-CC460C0D3826}"/>
          </ac:spMkLst>
        </pc:spChg>
        <pc:spChg chg="add del">
          <ac:chgData name="Harshada Terwadkar" userId="223908ceccb5cc3e" providerId="LiveId" clId="{A253D117-966D-4B34-A568-6CD7DDF46B72}" dt="2023-04-09T01:09:01.199" v="2130" actId="26606"/>
          <ac:spMkLst>
            <pc:docMk/>
            <pc:sldMk cId="3373074145" sldId="305"/>
            <ac:spMk id="12" creationId="{F8A81AE0-4946-4D18-898D-2504ABC6DB78}"/>
          </ac:spMkLst>
        </pc:spChg>
        <pc:spChg chg="add del">
          <ac:chgData name="Harshada Terwadkar" userId="223908ceccb5cc3e" providerId="LiveId" clId="{A253D117-966D-4B34-A568-6CD7DDF46B72}" dt="2023-04-09T01:08:26.347" v="2126" actId="26606"/>
          <ac:spMkLst>
            <pc:docMk/>
            <pc:sldMk cId="3373074145" sldId="305"/>
            <ac:spMk id="13" creationId="{77F1AF47-AE98-4034-BD91-1976FA4D9C4C}"/>
          </ac:spMkLst>
        </pc:spChg>
        <pc:spChg chg="add del">
          <ac:chgData name="Harshada Terwadkar" userId="223908ceccb5cc3e" providerId="LiveId" clId="{A253D117-966D-4B34-A568-6CD7DDF46B72}" dt="2023-04-09T01:08:26.347" v="2126" actId="26606"/>
          <ac:spMkLst>
            <pc:docMk/>
            <pc:sldMk cId="3373074145" sldId="305"/>
            <ac:spMk id="15" creationId="{8EC0EE2B-2029-48DD-893D-F528E651B07D}"/>
          </ac:spMkLst>
        </pc:spChg>
        <pc:spChg chg="add del">
          <ac:chgData name="Harshada Terwadkar" userId="223908ceccb5cc3e" providerId="LiveId" clId="{A253D117-966D-4B34-A568-6CD7DDF46B72}" dt="2023-04-09T01:09:01.199" v="2130" actId="26606"/>
          <ac:spMkLst>
            <pc:docMk/>
            <pc:sldMk cId="3373074145" sldId="305"/>
            <ac:spMk id="16" creationId="{A3473CF9-37EB-43E7-89EF-D2D1C53D1DAC}"/>
          </ac:spMkLst>
        </pc:spChg>
        <pc:spChg chg="add del">
          <ac:chgData name="Harshada Terwadkar" userId="223908ceccb5cc3e" providerId="LiveId" clId="{A253D117-966D-4B34-A568-6CD7DDF46B72}" dt="2023-04-09T01:08:26.347" v="2126" actId="26606"/>
          <ac:spMkLst>
            <pc:docMk/>
            <pc:sldMk cId="3373074145" sldId="305"/>
            <ac:spMk id="17" creationId="{45AE1D08-1ED1-4F59-B42F-4D8EA33DC8C6}"/>
          </ac:spMkLst>
        </pc:spChg>
        <pc:spChg chg="add del">
          <ac:chgData name="Harshada Terwadkar" userId="223908ceccb5cc3e" providerId="LiveId" clId="{A253D117-966D-4B34-A568-6CD7DDF46B72}" dt="2023-04-09T01:09:01.199" v="2130" actId="26606"/>
          <ac:spMkLst>
            <pc:docMk/>
            <pc:sldMk cId="3373074145" sldId="305"/>
            <ac:spMk id="18" creationId="{586B4EF9-43BA-4655-A6FF-1D8E21574C95}"/>
          </ac:spMkLst>
        </pc:spChg>
        <pc:spChg chg="add del">
          <ac:chgData name="Harshada Terwadkar" userId="223908ceccb5cc3e" providerId="LiveId" clId="{A253D117-966D-4B34-A568-6CD7DDF46B72}" dt="2023-04-09T01:08:26.347" v="2126" actId="26606"/>
          <ac:spMkLst>
            <pc:docMk/>
            <pc:sldMk cId="3373074145" sldId="305"/>
            <ac:spMk id="19" creationId="{9A79B912-88EA-4640-BDEB-51B3B11A026A}"/>
          </ac:spMkLst>
        </pc:spChg>
        <pc:grpChg chg="add del">
          <ac:chgData name="Harshada Terwadkar" userId="223908ceccb5cc3e" providerId="LiveId" clId="{A253D117-966D-4B34-A568-6CD7DDF46B72}" dt="2023-04-09T01:08:38.055" v="2128" actId="26606"/>
          <ac:grpSpMkLst>
            <pc:docMk/>
            <pc:sldMk cId="3373074145" sldId="305"/>
            <ac:grpSpMk id="9" creationId="{F938B951-7EFC-40A2-B198-E73D39DFB3FC}"/>
          </ac:grpSpMkLst>
        </pc:grpChg>
        <pc:picChg chg="add mod ord">
          <ac:chgData name="Harshada Terwadkar" userId="223908ceccb5cc3e" providerId="LiveId" clId="{A253D117-966D-4B34-A568-6CD7DDF46B72}" dt="2023-04-09T01:09:01.199" v="2130" actId="26606"/>
          <ac:picMkLst>
            <pc:docMk/>
            <pc:sldMk cId="3373074145" sldId="305"/>
            <ac:picMk id="3" creationId="{CA18378B-9057-400F-6307-442EF1EC19DB}"/>
          </ac:picMkLst>
        </pc:picChg>
        <pc:picChg chg="add mod ord">
          <ac:chgData name="Harshada Terwadkar" userId="223908ceccb5cc3e" providerId="LiveId" clId="{A253D117-966D-4B34-A568-6CD7DDF46B72}" dt="2023-04-09T01:09:01.199" v="2130" actId="26606"/>
          <ac:picMkLst>
            <pc:docMk/>
            <pc:sldMk cId="3373074145" sldId="305"/>
            <ac:picMk id="5" creationId="{98543244-65E3-CB4C-4618-C37CE86041E1}"/>
          </ac:picMkLst>
        </pc:picChg>
        <pc:picChg chg="add mod">
          <ac:chgData name="Harshada Terwadkar" userId="223908ceccb5cc3e" providerId="LiveId" clId="{A253D117-966D-4B34-A568-6CD7DDF46B72}" dt="2023-04-09T01:09:01.199" v="2130" actId="26606"/>
          <ac:picMkLst>
            <pc:docMk/>
            <pc:sldMk cId="3373074145" sldId="305"/>
            <ac:picMk id="6" creationId="{4E08245F-9174-3CBE-EC97-C26B9B5B628F}"/>
          </ac:picMkLst>
        </pc:picChg>
      </pc:sldChg>
      <pc:sldChg chg="addSp delSp modSp new mod setBg delDesignElem">
        <pc:chgData name="Harshada Terwadkar" userId="223908ceccb5cc3e" providerId="LiveId" clId="{A253D117-966D-4B34-A568-6CD7DDF46B72}" dt="2023-04-09T16:19:06.186" v="2218"/>
        <pc:sldMkLst>
          <pc:docMk/>
          <pc:sldMk cId="1088403931" sldId="306"/>
        </pc:sldMkLst>
        <pc:spChg chg="add mod">
          <ac:chgData name="Harshada Terwadkar" userId="223908ceccb5cc3e" providerId="LiveId" clId="{A253D117-966D-4B34-A568-6CD7DDF46B72}" dt="2023-04-09T01:10:56.705" v="2140" actId="1076"/>
          <ac:spMkLst>
            <pc:docMk/>
            <pc:sldMk cId="1088403931" sldId="306"/>
            <ac:spMk id="4" creationId="{FA57BFDF-5559-6292-0095-DDE5019BD757}"/>
          </ac:spMkLst>
        </pc:spChg>
        <pc:spChg chg="add mod">
          <ac:chgData name="Harshada Terwadkar" userId="223908ceccb5cc3e" providerId="LiveId" clId="{A253D117-966D-4B34-A568-6CD7DDF46B72}" dt="2023-04-09T01:10:49.137" v="2139" actId="1076"/>
          <ac:spMkLst>
            <pc:docMk/>
            <pc:sldMk cId="1088403931" sldId="306"/>
            <ac:spMk id="5" creationId="{3AB7D10D-CB09-E964-973F-D8D126EC1D82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1088403931" sldId="306"/>
            <ac:spMk id="8" creationId="{ECC07320-C2CA-4E29-8481-9D9E143C7788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1088403931" sldId="306"/>
            <ac:spMk id="10" creationId="{178FB36B-5BFE-42CA-BC60-1115E0D95EEC}"/>
          </ac:spMkLst>
        </pc:spChg>
        <pc:picChg chg="add mod">
          <ac:chgData name="Harshada Terwadkar" userId="223908ceccb5cc3e" providerId="LiveId" clId="{A253D117-966D-4B34-A568-6CD7DDF46B72}" dt="2023-04-09T01:11:10.707" v="2141" actId="29295"/>
          <ac:picMkLst>
            <pc:docMk/>
            <pc:sldMk cId="1088403931" sldId="306"/>
            <ac:picMk id="3" creationId="{DBDEEB3D-BDFC-54DB-C9A2-357533B9CB62}"/>
          </ac:picMkLst>
        </pc:picChg>
      </pc:sldChg>
      <pc:sldChg chg="addSp delSp modSp new mod setBg delDesignElem">
        <pc:chgData name="Harshada Terwadkar" userId="223908ceccb5cc3e" providerId="LiveId" clId="{A253D117-966D-4B34-A568-6CD7DDF46B72}" dt="2023-04-09T16:19:06.186" v="2218"/>
        <pc:sldMkLst>
          <pc:docMk/>
          <pc:sldMk cId="991876282" sldId="307"/>
        </pc:sldMkLst>
        <pc:spChg chg="add mod">
          <ac:chgData name="Harshada Terwadkar" userId="223908ceccb5cc3e" providerId="LiveId" clId="{A253D117-966D-4B34-A568-6CD7DDF46B72}" dt="2023-04-09T01:12:10.770" v="2149" actId="1076"/>
          <ac:spMkLst>
            <pc:docMk/>
            <pc:sldMk cId="991876282" sldId="307"/>
            <ac:spMk id="4" creationId="{D74657D1-C904-48C7-1F46-8874BF3BB012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991876282" sldId="307"/>
            <ac:spMk id="8" creationId="{ECC07320-C2CA-4E29-8481-9D9E143C7788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991876282" sldId="307"/>
            <ac:spMk id="10" creationId="{178FB36B-5BFE-42CA-BC60-1115E0D95EEC}"/>
          </ac:spMkLst>
        </pc:spChg>
        <pc:picChg chg="add mod">
          <ac:chgData name="Harshada Terwadkar" userId="223908ceccb5cc3e" providerId="LiveId" clId="{A253D117-966D-4B34-A568-6CD7DDF46B72}" dt="2023-04-09T01:11:51.163" v="2147" actId="29295"/>
          <ac:picMkLst>
            <pc:docMk/>
            <pc:sldMk cId="991876282" sldId="307"/>
            <ac:picMk id="3" creationId="{3BA17195-B1C3-C702-74B7-356798860CB6}"/>
          </ac:picMkLst>
        </pc:picChg>
      </pc:sldChg>
      <pc:sldChg chg="addSp modSp new del mod">
        <pc:chgData name="Harshada Terwadkar" userId="223908ceccb5cc3e" providerId="LiveId" clId="{A253D117-966D-4B34-A568-6CD7DDF46B72}" dt="2023-04-09T01:12:53.168" v="2157" actId="2696"/>
        <pc:sldMkLst>
          <pc:docMk/>
          <pc:sldMk cId="1493413506" sldId="308"/>
        </pc:sldMkLst>
        <pc:picChg chg="add mod">
          <ac:chgData name="Harshada Terwadkar" userId="223908ceccb5cc3e" providerId="LiveId" clId="{A253D117-966D-4B34-A568-6CD7DDF46B72}" dt="2023-04-09T01:12:48.652" v="2156" actId="14100"/>
          <ac:picMkLst>
            <pc:docMk/>
            <pc:sldMk cId="1493413506" sldId="308"/>
            <ac:picMk id="3" creationId="{3E40029E-2A08-FE91-498B-47304AEF51B2}"/>
          </ac:picMkLst>
        </pc:picChg>
      </pc:sldChg>
      <pc:sldChg chg="addSp delSp modSp new mod ord setBg delDesignElem">
        <pc:chgData name="Harshada Terwadkar" userId="223908ceccb5cc3e" providerId="LiveId" clId="{A253D117-966D-4B34-A568-6CD7DDF46B72}" dt="2023-04-09T16:19:06.186" v="2218"/>
        <pc:sldMkLst>
          <pc:docMk/>
          <pc:sldMk cId="3163062250" sldId="308"/>
        </pc:sldMkLst>
        <pc:spChg chg="add mod">
          <ac:chgData name="Harshada Terwadkar" userId="223908ceccb5cc3e" providerId="LiveId" clId="{A253D117-966D-4B34-A568-6CD7DDF46B72}" dt="2023-04-09T01:14:07.542" v="2168" actId="1076"/>
          <ac:spMkLst>
            <pc:docMk/>
            <pc:sldMk cId="3163062250" sldId="308"/>
            <ac:spMk id="4" creationId="{1CC7D1F1-FD35-C6FB-17AD-603A6E990D1E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3163062250" sldId="308"/>
            <ac:spMk id="8" creationId="{ECC07320-C2CA-4E29-8481-9D9E143C7788}"/>
          </ac:spMkLst>
        </pc:spChg>
        <pc:spChg chg="add del">
          <ac:chgData name="Harshada Terwadkar" userId="223908ceccb5cc3e" providerId="LiveId" clId="{A253D117-966D-4B34-A568-6CD7DDF46B72}" dt="2023-04-09T16:19:06.186" v="2218"/>
          <ac:spMkLst>
            <pc:docMk/>
            <pc:sldMk cId="3163062250" sldId="308"/>
            <ac:spMk id="10" creationId="{178FB36B-5BFE-42CA-BC60-1115E0D95EEC}"/>
          </ac:spMkLst>
        </pc:spChg>
        <pc:picChg chg="add mod">
          <ac:chgData name="Harshada Terwadkar" userId="223908ceccb5cc3e" providerId="LiveId" clId="{A253D117-966D-4B34-A568-6CD7DDF46B72}" dt="2023-04-09T01:15:59.616" v="2178" actId="14100"/>
          <ac:picMkLst>
            <pc:docMk/>
            <pc:sldMk cId="3163062250" sldId="308"/>
            <ac:picMk id="3" creationId="{DC27CC0B-3AE9-E79D-ECFE-5DD0518424C6}"/>
          </ac:picMkLst>
        </pc:picChg>
        <pc:picChg chg="add del mod">
          <ac:chgData name="Harshada Terwadkar" userId="223908ceccb5cc3e" providerId="LiveId" clId="{A253D117-966D-4B34-A568-6CD7DDF46B72}" dt="2023-04-09T01:16:08.806" v="2179" actId="21"/>
          <ac:picMkLst>
            <pc:docMk/>
            <pc:sldMk cId="3163062250" sldId="308"/>
            <ac:picMk id="5" creationId="{0E11C4FF-9173-EB0A-4E1B-E359A49C4048}"/>
          </ac:picMkLst>
        </pc:picChg>
        <pc:picChg chg="add mod">
          <ac:chgData name="Harshada Terwadkar" userId="223908ceccb5cc3e" providerId="LiveId" clId="{A253D117-966D-4B34-A568-6CD7DDF46B72}" dt="2023-04-09T01:14:36.618" v="2171"/>
          <ac:picMkLst>
            <pc:docMk/>
            <pc:sldMk cId="3163062250" sldId="308"/>
            <ac:picMk id="6" creationId="{E9F446D5-2E8C-F859-2C43-18D971380F5C}"/>
          </ac:picMkLst>
        </pc:picChg>
        <pc:picChg chg="add mod">
          <ac:chgData name="Harshada Terwadkar" userId="223908ceccb5cc3e" providerId="LiveId" clId="{A253D117-966D-4B34-A568-6CD7DDF46B72}" dt="2023-04-09T01:14:50.923" v="2172"/>
          <ac:picMkLst>
            <pc:docMk/>
            <pc:sldMk cId="3163062250" sldId="308"/>
            <ac:picMk id="7" creationId="{49592FD1-80B1-5AC2-B8BB-5A6216E318A5}"/>
          </ac:picMkLst>
        </pc:picChg>
        <pc:picChg chg="add mod">
          <ac:chgData name="Harshada Terwadkar" userId="223908ceccb5cc3e" providerId="LiveId" clId="{A253D117-966D-4B34-A568-6CD7DDF46B72}" dt="2023-04-09T01:16:21.579" v="2182" actId="1076"/>
          <ac:picMkLst>
            <pc:docMk/>
            <pc:sldMk cId="3163062250" sldId="308"/>
            <ac:picMk id="9" creationId="{AFA5955B-3168-6EE7-52C8-D668D79386EF}"/>
          </ac:picMkLst>
        </pc:picChg>
        <pc:picChg chg="add mod">
          <ac:chgData name="Harshada Terwadkar" userId="223908ceccb5cc3e" providerId="LiveId" clId="{A253D117-966D-4B34-A568-6CD7DDF46B72}" dt="2023-04-09T01:16:24.719" v="2183" actId="1076"/>
          <ac:picMkLst>
            <pc:docMk/>
            <pc:sldMk cId="3163062250" sldId="308"/>
            <ac:picMk id="11" creationId="{3CC13D20-C510-25A0-3F5D-DB6A19E20E96}"/>
          </ac:picMkLst>
        </pc:picChg>
        <pc:picChg chg="add mod">
          <ac:chgData name="Harshada Terwadkar" userId="223908ceccb5cc3e" providerId="LiveId" clId="{A253D117-966D-4B34-A568-6CD7DDF46B72}" dt="2023-04-09T01:16:17.818" v="2180" actId="1076"/>
          <ac:picMkLst>
            <pc:docMk/>
            <pc:sldMk cId="3163062250" sldId="308"/>
            <ac:picMk id="12" creationId="{D6CFB6C9-F63D-B293-2E6E-AB58564E236C}"/>
          </ac:picMkLst>
        </pc:picChg>
      </pc:sldChg>
    </pc:docChg>
  </pc:docChgLst>
  <pc:docChgLst>
    <pc:chgData name="Neeraj Kulkarni" userId="S::kulkarni.nee@northeastern.edu::38aaa017-4285-42f9-ab17-e5e884df2e51" providerId="AD" clId="Web-{99385833-B3AF-4B2D-86A2-6BD264FC8547}"/>
    <pc:docChg chg="addSld delSld modSld sldOrd">
      <pc:chgData name="Neeraj Kulkarni" userId="S::kulkarni.nee@northeastern.edu::38aaa017-4285-42f9-ab17-e5e884df2e51" providerId="AD" clId="Web-{99385833-B3AF-4B2D-86A2-6BD264FC8547}" dt="2023-04-09T18:55:19.420" v="2061" actId="1076"/>
      <pc:docMkLst>
        <pc:docMk/>
      </pc:docMkLst>
      <pc:sldChg chg="addSp delSp modSp">
        <pc:chgData name="Neeraj Kulkarni" userId="S::kulkarni.nee@northeastern.edu::38aaa017-4285-42f9-ab17-e5e884df2e51" providerId="AD" clId="Web-{99385833-B3AF-4B2D-86A2-6BD264FC8547}" dt="2023-04-09T17:54:03.067" v="447" actId="14100"/>
        <pc:sldMkLst>
          <pc:docMk/>
          <pc:sldMk cId="3465753612" sldId="297"/>
        </pc:sldMkLst>
        <pc:spChg chg="mod">
          <ac:chgData name="Neeraj Kulkarni" userId="S::kulkarni.nee@northeastern.edu::38aaa017-4285-42f9-ab17-e5e884df2e51" providerId="AD" clId="Web-{99385833-B3AF-4B2D-86A2-6BD264FC8547}" dt="2023-04-09T17:49:44.667" v="444" actId="1076"/>
          <ac:spMkLst>
            <pc:docMk/>
            <pc:sldMk cId="3465753612" sldId="297"/>
            <ac:spMk id="4" creationId="{AAE5540A-4181-CA2B-7664-0357FCA3CD44}"/>
          </ac:spMkLst>
        </pc:spChg>
        <pc:spChg chg="del">
          <ac:chgData name="Neeraj Kulkarni" userId="S::kulkarni.nee@northeastern.edu::38aaa017-4285-42f9-ab17-e5e884df2e51" providerId="AD" clId="Web-{99385833-B3AF-4B2D-86A2-6BD264FC8547}" dt="2023-04-09T17:42:18.260" v="264"/>
          <ac:spMkLst>
            <pc:docMk/>
            <pc:sldMk cId="3465753612" sldId="297"/>
            <ac:spMk id="5" creationId="{181D3FAF-2D9C-A3B2-E81E-9351C608819C}"/>
          </ac:spMkLst>
        </pc:spChg>
        <pc:spChg chg="mod">
          <ac:chgData name="Neeraj Kulkarni" userId="S::kulkarni.nee@northeastern.edu::38aaa017-4285-42f9-ab17-e5e884df2e51" providerId="AD" clId="Web-{99385833-B3AF-4B2D-86A2-6BD264FC8547}" dt="2023-04-09T17:49:25.572" v="440" actId="20577"/>
          <ac:spMkLst>
            <pc:docMk/>
            <pc:sldMk cId="3465753612" sldId="297"/>
            <ac:spMk id="9" creationId="{400C7253-F294-2A4D-25B4-0AE3158F8E25}"/>
          </ac:spMkLst>
        </pc:spChg>
        <pc:picChg chg="mod">
          <ac:chgData name="Neeraj Kulkarni" userId="S::kulkarni.nee@northeastern.edu::38aaa017-4285-42f9-ab17-e5e884df2e51" providerId="AD" clId="Web-{99385833-B3AF-4B2D-86A2-6BD264FC8547}" dt="2023-04-09T17:46:53.036" v="351" actId="14100"/>
          <ac:picMkLst>
            <pc:docMk/>
            <pc:sldMk cId="3465753612" sldId="297"/>
            <ac:picMk id="2" creationId="{E19766EF-04F6-47CC-7D25-9F1CA72FC494}"/>
          </ac:picMkLst>
        </pc:picChg>
        <pc:picChg chg="del">
          <ac:chgData name="Neeraj Kulkarni" userId="S::kulkarni.nee@northeastern.edu::38aaa017-4285-42f9-ab17-e5e884df2e51" providerId="AD" clId="Web-{99385833-B3AF-4B2D-86A2-6BD264FC8547}" dt="2023-04-09T17:38:38.924" v="100"/>
          <ac:picMkLst>
            <pc:docMk/>
            <pc:sldMk cId="3465753612" sldId="297"/>
            <ac:picMk id="3" creationId="{F18BBDF7-BE27-DA3A-B68C-608F781BB03C}"/>
          </ac:picMkLst>
        </pc:picChg>
        <pc:picChg chg="add mod">
          <ac:chgData name="Neeraj Kulkarni" userId="S::kulkarni.nee@northeastern.edu::38aaa017-4285-42f9-ab17-e5e884df2e51" providerId="AD" clId="Web-{99385833-B3AF-4B2D-86A2-6BD264FC8547}" dt="2023-04-09T17:54:03.067" v="447" actId="14100"/>
          <ac:picMkLst>
            <pc:docMk/>
            <pc:sldMk cId="3465753612" sldId="297"/>
            <ac:picMk id="6" creationId="{186CFFFB-8851-EC94-B496-84BA6CD1A415}"/>
          </ac:picMkLst>
        </pc:picChg>
        <pc:picChg chg="mod">
          <ac:chgData name="Neeraj Kulkarni" userId="S::kulkarni.nee@northeastern.edu::38aaa017-4285-42f9-ab17-e5e884df2e51" providerId="AD" clId="Web-{99385833-B3AF-4B2D-86A2-6BD264FC8547}" dt="2023-04-09T17:46:47.129" v="349" actId="1076"/>
          <ac:picMkLst>
            <pc:docMk/>
            <pc:sldMk cId="3465753612" sldId="297"/>
            <ac:picMk id="7" creationId="{7CB9A9EC-1B73-2A6B-A2DD-E88EC48C4B04}"/>
          </ac:picMkLst>
        </pc:picChg>
      </pc:sldChg>
      <pc:sldChg chg="addSp delSp modSp">
        <pc:chgData name="Neeraj Kulkarni" userId="S::kulkarni.nee@northeastern.edu::38aaa017-4285-42f9-ab17-e5e884df2e51" providerId="AD" clId="Web-{99385833-B3AF-4B2D-86A2-6BD264FC8547}" dt="2023-04-09T18:30:50.944" v="1036" actId="1076"/>
        <pc:sldMkLst>
          <pc:docMk/>
          <pc:sldMk cId="861322935" sldId="298"/>
        </pc:sldMkLst>
        <pc:spChg chg="add mod">
          <ac:chgData name="Neeraj Kulkarni" userId="S::kulkarni.nee@northeastern.edu::38aaa017-4285-42f9-ab17-e5e884df2e51" providerId="AD" clId="Web-{99385833-B3AF-4B2D-86A2-6BD264FC8547}" dt="2023-04-09T17:36:26.060" v="59" actId="20577"/>
          <ac:spMkLst>
            <pc:docMk/>
            <pc:sldMk cId="861322935" sldId="298"/>
            <ac:spMk id="2" creationId="{2618B798-F1F6-F0C2-B670-C6E29074ED54}"/>
          </ac:spMkLst>
        </pc:spChg>
        <pc:spChg chg="mod">
          <ac:chgData name="Neeraj Kulkarni" userId="S::kulkarni.nee@northeastern.edu::38aaa017-4285-42f9-ab17-e5e884df2e51" providerId="AD" clId="Web-{99385833-B3AF-4B2D-86A2-6BD264FC8547}" dt="2023-04-09T18:09:15.335" v="613" actId="1076"/>
          <ac:spMkLst>
            <pc:docMk/>
            <pc:sldMk cId="861322935" sldId="298"/>
            <ac:spMk id="4" creationId="{D70CC88B-493A-DF31-784B-4E3EC3E3831C}"/>
          </ac:spMkLst>
        </pc:spChg>
        <pc:picChg chg="del">
          <ac:chgData name="Neeraj Kulkarni" userId="S::kulkarni.nee@northeastern.edu::38aaa017-4285-42f9-ab17-e5e884df2e51" providerId="AD" clId="Web-{99385833-B3AF-4B2D-86A2-6BD264FC8547}" dt="2023-04-09T17:36:46.717" v="60"/>
          <ac:picMkLst>
            <pc:docMk/>
            <pc:sldMk cId="861322935" sldId="298"/>
            <ac:picMk id="3" creationId="{7203B513-9330-C32F-1493-2759805A689B}"/>
          </ac:picMkLst>
        </pc:picChg>
        <pc:picChg chg="del">
          <ac:chgData name="Neeraj Kulkarni" userId="S::kulkarni.nee@northeastern.edu::38aaa017-4285-42f9-ab17-e5e884df2e51" providerId="AD" clId="Web-{99385833-B3AF-4B2D-86A2-6BD264FC8547}" dt="2023-04-09T17:11:18.664" v="1"/>
          <ac:picMkLst>
            <pc:docMk/>
            <pc:sldMk cId="861322935" sldId="298"/>
            <ac:picMk id="5" creationId="{02175372-44B9-BD1F-99DB-2D6E5A8943F8}"/>
          </ac:picMkLst>
        </pc:picChg>
        <pc:picChg chg="add mod modCrop">
          <ac:chgData name="Neeraj Kulkarni" userId="S::kulkarni.nee@northeastern.edu::38aaa017-4285-42f9-ab17-e5e884df2e51" providerId="AD" clId="Web-{99385833-B3AF-4B2D-86A2-6BD264FC8547}" dt="2023-04-09T18:30:50.944" v="1036" actId="1076"/>
          <ac:picMkLst>
            <pc:docMk/>
            <pc:sldMk cId="861322935" sldId="298"/>
            <ac:picMk id="5" creationId="{2A42F511-8EDB-9F33-4E20-30C580D7803E}"/>
          </ac:picMkLst>
        </pc:picChg>
        <pc:picChg chg="del">
          <ac:chgData name="Neeraj Kulkarni" userId="S::kulkarni.nee@northeastern.edu::38aaa017-4285-42f9-ab17-e5e884df2e51" providerId="AD" clId="Web-{99385833-B3AF-4B2D-86A2-6BD264FC8547}" dt="2023-04-09T17:11:16.774" v="0"/>
          <ac:picMkLst>
            <pc:docMk/>
            <pc:sldMk cId="861322935" sldId="298"/>
            <ac:picMk id="6" creationId="{634A949A-C573-2B9A-6A1E-0E103F6FE18C}"/>
          </ac:picMkLst>
        </pc:picChg>
        <pc:picChg chg="mod modCrop">
          <ac:chgData name="Neeraj Kulkarni" userId="S::kulkarni.nee@northeastern.edu::38aaa017-4285-42f9-ab17-e5e884df2e51" providerId="AD" clId="Web-{99385833-B3AF-4B2D-86A2-6BD264FC8547}" dt="2023-04-09T17:35:13.839" v="17" actId="14100"/>
          <ac:picMkLst>
            <pc:docMk/>
            <pc:sldMk cId="861322935" sldId="298"/>
            <ac:picMk id="7" creationId="{812399DD-51D3-2628-CB4D-ADB03B339469}"/>
          </ac:picMkLst>
        </pc:picChg>
        <pc:picChg chg="mod modCrop">
          <ac:chgData name="Neeraj Kulkarni" userId="S::kulkarni.nee@northeastern.edu::38aaa017-4285-42f9-ab17-e5e884df2e51" providerId="AD" clId="Web-{99385833-B3AF-4B2D-86A2-6BD264FC8547}" dt="2023-04-09T18:30:32.709" v="1030" actId="1076"/>
          <ac:picMkLst>
            <pc:docMk/>
            <pc:sldMk cId="861322935" sldId="298"/>
            <ac:picMk id="8" creationId="{F810FD64-71B5-79E2-EC83-D262D2569DCE}"/>
          </ac:picMkLst>
        </pc:picChg>
      </pc:sldChg>
      <pc:sldChg chg="addSp delSp modSp">
        <pc:chgData name="Neeraj Kulkarni" userId="S::kulkarni.nee@northeastern.edu::38aaa017-4285-42f9-ab17-e5e884df2e51" providerId="AD" clId="Web-{99385833-B3AF-4B2D-86A2-6BD264FC8547}" dt="2023-04-09T18:15:47.662" v="719" actId="1076"/>
        <pc:sldMkLst>
          <pc:docMk/>
          <pc:sldMk cId="1758628078" sldId="299"/>
        </pc:sldMkLst>
        <pc:spChg chg="add mod">
          <ac:chgData name="Neeraj Kulkarni" userId="S::kulkarni.nee@northeastern.edu::38aaa017-4285-42f9-ab17-e5e884df2e51" providerId="AD" clId="Web-{99385833-B3AF-4B2D-86A2-6BD264FC8547}" dt="2023-04-09T18:13:49.298" v="705" actId="14100"/>
          <ac:spMkLst>
            <pc:docMk/>
            <pc:sldMk cId="1758628078" sldId="299"/>
            <ac:spMk id="2" creationId="{8FBC6026-7F9D-EE47-0138-EA51314ED0A0}"/>
          </ac:spMkLst>
        </pc:spChg>
        <pc:spChg chg="mod">
          <ac:chgData name="Neeraj Kulkarni" userId="S::kulkarni.nee@northeastern.edu::38aaa017-4285-42f9-ab17-e5e884df2e51" providerId="AD" clId="Web-{99385833-B3AF-4B2D-86A2-6BD264FC8547}" dt="2023-04-09T18:10:11.790" v="626" actId="1076"/>
          <ac:spMkLst>
            <pc:docMk/>
            <pc:sldMk cId="1758628078" sldId="299"/>
            <ac:spMk id="4" creationId="{47AD4C6F-2ECA-7533-C6BB-B01E8CACE0F6}"/>
          </ac:spMkLst>
        </pc:spChg>
        <pc:spChg chg="mod">
          <ac:chgData name="Neeraj Kulkarni" userId="S::kulkarni.nee@northeastern.edu::38aaa017-4285-42f9-ab17-e5e884df2e51" providerId="AD" clId="Web-{99385833-B3AF-4B2D-86A2-6BD264FC8547}" dt="2023-04-09T18:11:37.356" v="647" actId="20577"/>
          <ac:spMkLst>
            <pc:docMk/>
            <pc:sldMk cId="1758628078" sldId="299"/>
            <ac:spMk id="6" creationId="{A7920F81-A23D-BA8D-3AA5-0DB829289D3D}"/>
          </ac:spMkLst>
        </pc:spChg>
        <pc:picChg chg="del">
          <ac:chgData name="Neeraj Kulkarni" userId="S::kulkarni.nee@northeastern.edu::38aaa017-4285-42f9-ab17-e5e884df2e51" providerId="AD" clId="Web-{99385833-B3AF-4B2D-86A2-6BD264FC8547}" dt="2023-04-09T17:55:49.869" v="460"/>
          <ac:picMkLst>
            <pc:docMk/>
            <pc:sldMk cId="1758628078" sldId="299"/>
            <ac:picMk id="3" creationId="{D58DCF00-FD5D-31B2-7C2C-4D570DCA7F37}"/>
          </ac:picMkLst>
        </pc:picChg>
        <pc:picChg chg="mod">
          <ac:chgData name="Neeraj Kulkarni" userId="S::kulkarni.nee@northeastern.edu::38aaa017-4285-42f9-ab17-e5e884df2e51" providerId="AD" clId="Web-{99385833-B3AF-4B2D-86A2-6BD264FC8547}" dt="2023-04-09T18:15:42.537" v="718" actId="1076"/>
          <ac:picMkLst>
            <pc:docMk/>
            <pc:sldMk cId="1758628078" sldId="299"/>
            <ac:picMk id="5" creationId="{62051548-FA3A-3D6D-C474-4259AD7334E8}"/>
          </ac:picMkLst>
        </pc:picChg>
        <pc:picChg chg="add mod modCrop">
          <ac:chgData name="Neeraj Kulkarni" userId="S::kulkarni.nee@northeastern.edu::38aaa017-4285-42f9-ab17-e5e884df2e51" providerId="AD" clId="Web-{99385833-B3AF-4B2D-86A2-6BD264FC8547}" dt="2023-04-09T18:12:38.124" v="656" actId="1076"/>
          <ac:picMkLst>
            <pc:docMk/>
            <pc:sldMk cId="1758628078" sldId="299"/>
            <ac:picMk id="10" creationId="{A9D3981B-2B7F-ABE6-1B9A-9706B1403766}"/>
          </ac:picMkLst>
        </pc:picChg>
        <pc:picChg chg="add mod modCrop">
          <ac:chgData name="Neeraj Kulkarni" userId="S::kulkarni.nee@northeastern.edu::38aaa017-4285-42f9-ab17-e5e884df2e51" providerId="AD" clId="Web-{99385833-B3AF-4B2D-86A2-6BD264FC8547}" dt="2023-04-09T18:15:47.662" v="719" actId="1076"/>
          <ac:picMkLst>
            <pc:docMk/>
            <pc:sldMk cId="1758628078" sldId="299"/>
            <ac:picMk id="12" creationId="{9D91A302-48D1-6D14-868C-FAB7012D5193}"/>
          </ac:picMkLst>
        </pc:picChg>
        <pc:picChg chg="add mod modCrop">
          <ac:chgData name="Neeraj Kulkarni" userId="S::kulkarni.nee@northeastern.edu::38aaa017-4285-42f9-ab17-e5e884df2e51" providerId="AD" clId="Web-{99385833-B3AF-4B2D-86A2-6BD264FC8547}" dt="2023-04-09T18:15:23.036" v="716" actId="1076"/>
          <ac:picMkLst>
            <pc:docMk/>
            <pc:sldMk cId="1758628078" sldId="299"/>
            <ac:picMk id="14" creationId="{082CBDFC-81B4-5029-D4BB-30F620914090}"/>
          </ac:picMkLst>
        </pc:picChg>
      </pc:sldChg>
      <pc:sldChg chg="del">
        <pc:chgData name="Neeraj Kulkarni" userId="S::kulkarni.nee@northeastern.edu::38aaa017-4285-42f9-ab17-e5e884df2e51" providerId="AD" clId="Web-{99385833-B3AF-4B2D-86A2-6BD264FC8547}" dt="2023-04-09T18:16:04.772" v="720"/>
        <pc:sldMkLst>
          <pc:docMk/>
          <pc:sldMk cId="1599384276" sldId="300"/>
        </pc:sldMkLst>
      </pc:sldChg>
      <pc:sldChg chg="delSp modSp del">
        <pc:chgData name="Neeraj Kulkarni" userId="S::kulkarni.nee@northeastern.edu::38aaa017-4285-42f9-ab17-e5e884df2e51" providerId="AD" clId="Web-{99385833-B3AF-4B2D-86A2-6BD264FC8547}" dt="2023-04-09T18:19:22.247" v="727"/>
        <pc:sldMkLst>
          <pc:docMk/>
          <pc:sldMk cId="382310108" sldId="301"/>
        </pc:sldMkLst>
        <pc:picChg chg="del mod">
          <ac:chgData name="Neeraj Kulkarni" userId="S::kulkarni.nee@northeastern.edu::38aaa017-4285-42f9-ab17-e5e884df2e51" providerId="AD" clId="Web-{99385833-B3AF-4B2D-86A2-6BD264FC8547}" dt="2023-04-09T18:19:12.247" v="726"/>
          <ac:picMkLst>
            <pc:docMk/>
            <pc:sldMk cId="382310108" sldId="301"/>
            <ac:picMk id="4" creationId="{90EE7DE1-1EBE-B624-E8FF-2A1571DDD19B}"/>
          </ac:picMkLst>
        </pc:picChg>
      </pc:sldChg>
      <pc:sldChg chg="addSp delSp modSp ord">
        <pc:chgData name="Neeraj Kulkarni" userId="S::kulkarni.nee@northeastern.edu::38aaa017-4285-42f9-ab17-e5e884df2e51" providerId="AD" clId="Web-{99385833-B3AF-4B2D-86A2-6BD264FC8547}" dt="2023-04-09T18:55:15.327" v="2060" actId="1076"/>
        <pc:sldMkLst>
          <pc:docMk/>
          <pc:sldMk cId="2357638420" sldId="302"/>
        </pc:sldMkLst>
        <pc:spChg chg="add mod">
          <ac:chgData name="Neeraj Kulkarni" userId="S::kulkarni.nee@northeastern.edu::38aaa017-4285-42f9-ab17-e5e884df2e51" providerId="AD" clId="Web-{99385833-B3AF-4B2D-86A2-6BD264FC8547}" dt="2023-04-09T18:27:20.452" v="978" actId="1076"/>
          <ac:spMkLst>
            <pc:docMk/>
            <pc:sldMk cId="2357638420" sldId="302"/>
            <ac:spMk id="2" creationId="{FBE98E7A-8EDB-3898-8961-DAA08A60E30A}"/>
          </ac:spMkLst>
        </pc:spChg>
        <pc:spChg chg="mod">
          <ac:chgData name="Neeraj Kulkarni" userId="S::kulkarni.nee@northeastern.edu::38aaa017-4285-42f9-ab17-e5e884df2e51" providerId="AD" clId="Web-{99385833-B3AF-4B2D-86A2-6BD264FC8547}" dt="2023-04-09T18:55:15.327" v="2060" actId="1076"/>
          <ac:spMkLst>
            <pc:docMk/>
            <pc:sldMk cId="2357638420" sldId="302"/>
            <ac:spMk id="4" creationId="{F01163DE-EDCD-EE87-D5B9-2CDDFB827686}"/>
          </ac:spMkLst>
        </pc:spChg>
        <pc:spChg chg="add del mod">
          <ac:chgData name="Neeraj Kulkarni" userId="S::kulkarni.nee@northeastern.edu::38aaa017-4285-42f9-ab17-e5e884df2e51" providerId="AD" clId="Web-{99385833-B3AF-4B2D-86A2-6BD264FC8547}" dt="2023-04-09T18:27:34.687" v="984"/>
          <ac:spMkLst>
            <pc:docMk/>
            <pc:sldMk cId="2357638420" sldId="302"/>
            <ac:spMk id="6" creationId="{51705483-D0C8-D35F-C573-D30C0B21ADD2}"/>
          </ac:spMkLst>
        </pc:spChg>
        <pc:spChg chg="add mod">
          <ac:chgData name="Neeraj Kulkarni" userId="S::kulkarni.nee@northeastern.edu::38aaa017-4285-42f9-ab17-e5e884df2e51" providerId="AD" clId="Web-{99385833-B3AF-4B2D-86A2-6BD264FC8547}" dt="2023-04-09T18:44:25.507" v="1420" actId="20577"/>
          <ac:spMkLst>
            <pc:docMk/>
            <pc:sldMk cId="2357638420" sldId="302"/>
            <ac:spMk id="7" creationId="{3FA7D193-AB56-2BE2-9365-E6D2B8A928CD}"/>
          </ac:spMkLst>
        </pc:spChg>
        <pc:picChg chg="del">
          <ac:chgData name="Neeraj Kulkarni" userId="S::kulkarni.nee@northeastern.edu::38aaa017-4285-42f9-ab17-e5e884df2e51" providerId="AD" clId="Web-{99385833-B3AF-4B2D-86A2-6BD264FC8547}" dt="2023-04-09T18:19:25.482" v="728"/>
          <ac:picMkLst>
            <pc:docMk/>
            <pc:sldMk cId="2357638420" sldId="302"/>
            <ac:picMk id="3" creationId="{4D4F76BF-25D2-68A0-E1E6-5F1B229DD045}"/>
          </ac:picMkLst>
        </pc:picChg>
        <pc:picChg chg="mod">
          <ac:chgData name="Neeraj Kulkarni" userId="S::kulkarni.nee@northeastern.edu::38aaa017-4285-42f9-ab17-e5e884df2e51" providerId="AD" clId="Web-{99385833-B3AF-4B2D-86A2-6BD264FC8547}" dt="2023-04-09T18:19:51.858" v="736" actId="1076"/>
          <ac:picMkLst>
            <pc:docMk/>
            <pc:sldMk cId="2357638420" sldId="302"/>
            <ac:picMk id="5" creationId="{CA4ED0D5-0909-EB75-7C4A-8CB1AF58CFAD}"/>
          </ac:picMkLst>
        </pc:picChg>
      </pc:sldChg>
      <pc:sldChg chg="addSp delSp modSp">
        <pc:chgData name="Neeraj Kulkarni" userId="S::kulkarni.nee@northeastern.edu::38aaa017-4285-42f9-ab17-e5e884df2e51" providerId="AD" clId="Web-{99385833-B3AF-4B2D-86A2-6BD264FC8547}" dt="2023-04-09T18:51:58.148" v="1981" actId="20577"/>
        <pc:sldMkLst>
          <pc:docMk/>
          <pc:sldMk cId="3306896560" sldId="304"/>
        </pc:sldMkLst>
        <pc:spChg chg="add mod">
          <ac:chgData name="Neeraj Kulkarni" userId="S::kulkarni.nee@northeastern.edu::38aaa017-4285-42f9-ab17-e5e884df2e51" providerId="AD" clId="Web-{99385833-B3AF-4B2D-86A2-6BD264FC8547}" dt="2023-04-09T18:51:58.148" v="1981" actId="20577"/>
          <ac:spMkLst>
            <pc:docMk/>
            <pc:sldMk cId="3306896560" sldId="304"/>
            <ac:spMk id="8" creationId="{E37D26E1-C6B6-FB12-8B4D-CE2927A650E7}"/>
          </ac:spMkLst>
        </pc:spChg>
        <pc:spChg chg="mod">
          <ac:chgData name="Neeraj Kulkarni" userId="S::kulkarni.nee@northeastern.edu::38aaa017-4285-42f9-ab17-e5e884df2e51" providerId="AD" clId="Web-{99385833-B3AF-4B2D-86A2-6BD264FC8547}" dt="2023-04-09T18:50:02.097" v="1940" actId="20577"/>
          <ac:spMkLst>
            <pc:docMk/>
            <pc:sldMk cId="3306896560" sldId="304"/>
            <ac:spMk id="9" creationId="{3AAD2004-A849-F1EF-965F-77C4A782F74E}"/>
          </ac:spMkLst>
        </pc:spChg>
        <pc:spChg chg="add mod">
          <ac:chgData name="Neeraj Kulkarni" userId="S::kulkarni.nee@northeastern.edu::38aaa017-4285-42f9-ab17-e5e884df2e51" providerId="AD" clId="Web-{99385833-B3AF-4B2D-86A2-6BD264FC8547}" dt="2023-04-09T18:48:51.657" v="1890" actId="20577"/>
          <ac:spMkLst>
            <pc:docMk/>
            <pc:sldMk cId="3306896560" sldId="304"/>
            <ac:spMk id="10" creationId="{8BC753E7-D4A9-4860-6F2A-D3AC6D570C4C}"/>
          </ac:spMkLst>
        </pc:spChg>
        <pc:picChg chg="del">
          <ac:chgData name="Neeraj Kulkarni" userId="S::kulkarni.nee@northeastern.edu::38aaa017-4285-42f9-ab17-e5e884df2e51" providerId="AD" clId="Web-{99385833-B3AF-4B2D-86A2-6BD264FC8547}" dt="2023-04-09T18:28:07.219" v="985"/>
          <ac:picMkLst>
            <pc:docMk/>
            <pc:sldMk cId="3306896560" sldId="304"/>
            <ac:picMk id="3" creationId="{D5271FFB-B35E-8CB0-016D-502D881B9639}"/>
          </ac:picMkLst>
        </pc:picChg>
        <pc:picChg chg="mod modCrop">
          <ac:chgData name="Neeraj Kulkarni" userId="S::kulkarni.nee@northeastern.edu::38aaa017-4285-42f9-ab17-e5e884df2e51" providerId="AD" clId="Web-{99385833-B3AF-4B2D-86A2-6BD264FC8547}" dt="2023-04-09T18:42:36.063" v="1360" actId="14100"/>
          <ac:picMkLst>
            <pc:docMk/>
            <pc:sldMk cId="3306896560" sldId="304"/>
            <ac:picMk id="4" creationId="{3A086C60-55DE-869F-6964-5986B1834A0F}"/>
          </ac:picMkLst>
        </pc:picChg>
        <pc:picChg chg="add mod">
          <ac:chgData name="Neeraj Kulkarni" userId="S::kulkarni.nee@northeastern.edu::38aaa017-4285-42f9-ab17-e5e884df2e51" providerId="AD" clId="Web-{99385833-B3AF-4B2D-86A2-6BD264FC8547}" dt="2023-04-09T18:42:01.671" v="1352" actId="1076"/>
          <ac:picMkLst>
            <pc:docMk/>
            <pc:sldMk cId="3306896560" sldId="304"/>
            <ac:picMk id="5" creationId="{2E47BE91-716D-A642-F718-A5435AAA209B}"/>
          </ac:picMkLst>
        </pc:picChg>
        <pc:picChg chg="del mod">
          <ac:chgData name="Neeraj Kulkarni" userId="S::kulkarni.nee@northeastern.edu::38aaa017-4285-42f9-ab17-e5e884df2e51" providerId="AD" clId="Web-{99385833-B3AF-4B2D-86A2-6BD264FC8547}" dt="2023-04-09T18:41:31.607" v="1345"/>
          <ac:picMkLst>
            <pc:docMk/>
            <pc:sldMk cId="3306896560" sldId="304"/>
            <ac:picMk id="6" creationId="{08EEC108-A540-1598-4A0F-6DA206173E17}"/>
          </ac:picMkLst>
        </pc:picChg>
      </pc:sldChg>
      <pc:sldChg chg="addSp delSp modSp">
        <pc:chgData name="Neeraj Kulkarni" userId="S::kulkarni.nee@northeastern.edu::38aaa017-4285-42f9-ab17-e5e884df2e51" providerId="AD" clId="Web-{99385833-B3AF-4B2D-86A2-6BD264FC8547}" dt="2023-04-09T18:54:32.731" v="2051" actId="20577"/>
        <pc:sldMkLst>
          <pc:docMk/>
          <pc:sldMk cId="3373074145" sldId="305"/>
        </pc:sldMkLst>
        <pc:spChg chg="del">
          <ac:chgData name="Neeraj Kulkarni" userId="S::kulkarni.nee@northeastern.edu::38aaa017-4285-42f9-ab17-e5e884df2e51" providerId="AD" clId="Web-{99385833-B3AF-4B2D-86A2-6BD264FC8547}" dt="2023-04-09T18:49:10.876" v="1892"/>
          <ac:spMkLst>
            <pc:docMk/>
            <pc:sldMk cId="3373074145" sldId="305"/>
            <ac:spMk id="2" creationId="{D3C87F91-6E2B-2C53-94F3-01C3E904306F}"/>
          </ac:spMkLst>
        </pc:spChg>
        <pc:spChg chg="mod">
          <ac:chgData name="Neeraj Kulkarni" userId="S::kulkarni.nee@northeastern.edu::38aaa017-4285-42f9-ab17-e5e884df2e51" providerId="AD" clId="Web-{99385833-B3AF-4B2D-86A2-6BD264FC8547}" dt="2023-04-09T18:49:33.455" v="1909" actId="14100"/>
          <ac:spMkLst>
            <pc:docMk/>
            <pc:sldMk cId="3373074145" sldId="305"/>
            <ac:spMk id="4" creationId="{3D76837A-D17B-5D25-5725-336DB0B6FF65}"/>
          </ac:spMkLst>
        </pc:spChg>
        <pc:spChg chg="add mod">
          <ac:chgData name="Neeraj Kulkarni" userId="S::kulkarni.nee@northeastern.edu::38aaa017-4285-42f9-ab17-e5e884df2e51" providerId="AD" clId="Web-{99385833-B3AF-4B2D-86A2-6BD264FC8547}" dt="2023-04-09T18:53:22.307" v="2017" actId="20577"/>
          <ac:spMkLst>
            <pc:docMk/>
            <pc:sldMk cId="3373074145" sldId="305"/>
            <ac:spMk id="8" creationId="{7D1F3E01-C19D-C4C2-80C5-7A8C1A1E1086}"/>
          </ac:spMkLst>
        </pc:spChg>
        <pc:spChg chg="add mod">
          <ac:chgData name="Neeraj Kulkarni" userId="S::kulkarni.nee@northeastern.edu::38aaa017-4285-42f9-ab17-e5e884df2e51" providerId="AD" clId="Web-{99385833-B3AF-4B2D-86A2-6BD264FC8547}" dt="2023-04-09T18:54:32.731" v="2051" actId="20577"/>
          <ac:spMkLst>
            <pc:docMk/>
            <pc:sldMk cId="3373074145" sldId="305"/>
            <ac:spMk id="10" creationId="{BE3712FE-733D-0364-3D24-FEDB968F613E}"/>
          </ac:spMkLst>
        </pc:spChg>
        <pc:picChg chg="del">
          <ac:chgData name="Neeraj Kulkarni" userId="S::kulkarni.nee@northeastern.edu::38aaa017-4285-42f9-ab17-e5e884df2e51" providerId="AD" clId="Web-{99385833-B3AF-4B2D-86A2-6BD264FC8547}" dt="2023-04-09T18:49:02.798" v="1891"/>
          <ac:picMkLst>
            <pc:docMk/>
            <pc:sldMk cId="3373074145" sldId="305"/>
            <ac:picMk id="3" creationId="{CA18378B-9057-400F-6307-442EF1EC19DB}"/>
          </ac:picMkLst>
        </pc:picChg>
        <pc:picChg chg="mod modCrop">
          <ac:chgData name="Neeraj Kulkarni" userId="S::kulkarni.nee@northeastern.edu::38aaa017-4285-42f9-ab17-e5e884df2e51" providerId="AD" clId="Web-{99385833-B3AF-4B2D-86A2-6BD264FC8547}" dt="2023-04-09T18:51:00.302" v="1947" actId="1076"/>
          <ac:picMkLst>
            <pc:docMk/>
            <pc:sldMk cId="3373074145" sldId="305"/>
            <ac:picMk id="5" creationId="{98543244-65E3-CB4C-4618-C37CE86041E1}"/>
          </ac:picMkLst>
        </pc:picChg>
        <pc:picChg chg="del">
          <ac:chgData name="Neeraj Kulkarni" userId="S::kulkarni.nee@northeastern.edu::38aaa017-4285-42f9-ab17-e5e884df2e51" providerId="AD" clId="Web-{99385833-B3AF-4B2D-86A2-6BD264FC8547}" dt="2023-04-09T18:50:37.160" v="1941"/>
          <ac:picMkLst>
            <pc:docMk/>
            <pc:sldMk cId="3373074145" sldId="305"/>
            <ac:picMk id="6" creationId="{4E08245F-9174-3CBE-EC97-C26B9B5B628F}"/>
          </ac:picMkLst>
        </pc:picChg>
      </pc:sldChg>
      <pc:sldChg chg="delSp modSp">
        <pc:chgData name="Neeraj Kulkarni" userId="S::kulkarni.nee@northeastern.edu::38aaa017-4285-42f9-ab17-e5e884df2e51" providerId="AD" clId="Web-{99385833-B3AF-4B2D-86A2-6BD264FC8547}" dt="2023-04-09T18:55:19.420" v="2061" actId="1076"/>
        <pc:sldMkLst>
          <pc:docMk/>
          <pc:sldMk cId="1088403931" sldId="306"/>
        </pc:sldMkLst>
        <pc:spChg chg="mod">
          <ac:chgData name="Neeraj Kulkarni" userId="S::kulkarni.nee@northeastern.edu::38aaa017-4285-42f9-ab17-e5e884df2e51" providerId="AD" clId="Web-{99385833-B3AF-4B2D-86A2-6BD264FC8547}" dt="2023-04-09T18:55:19.420" v="2061" actId="1076"/>
          <ac:spMkLst>
            <pc:docMk/>
            <pc:sldMk cId="1088403931" sldId="306"/>
            <ac:spMk id="4" creationId="{FA57BFDF-5559-6292-0095-DDE5019BD757}"/>
          </ac:spMkLst>
        </pc:spChg>
        <pc:picChg chg="del">
          <ac:chgData name="Neeraj Kulkarni" userId="S::kulkarni.nee@northeastern.edu::38aaa017-4285-42f9-ab17-e5e884df2e51" providerId="AD" clId="Web-{99385833-B3AF-4B2D-86A2-6BD264FC8547}" dt="2023-04-09T18:54:38.060" v="2052"/>
          <ac:picMkLst>
            <pc:docMk/>
            <pc:sldMk cId="1088403931" sldId="306"/>
            <ac:picMk id="3" creationId="{DBDEEB3D-BDFC-54DB-C9A2-357533B9CB62}"/>
          </ac:picMkLst>
        </pc:picChg>
      </pc:sldChg>
      <pc:sldChg chg="addSp modSp new">
        <pc:chgData name="Neeraj Kulkarni" userId="S::kulkarni.nee@northeastern.edu::38aaa017-4285-42f9-ab17-e5e884df2e51" providerId="AD" clId="Web-{99385833-B3AF-4B2D-86A2-6BD264FC8547}" dt="2023-04-09T18:40:58.466" v="1331" actId="20577"/>
        <pc:sldMkLst>
          <pc:docMk/>
          <pc:sldMk cId="2837611585" sldId="309"/>
        </pc:sldMkLst>
        <pc:spChg chg="add mod">
          <ac:chgData name="Neeraj Kulkarni" userId="S::kulkarni.nee@northeastern.edu::38aaa017-4285-42f9-ab17-e5e884df2e51" providerId="AD" clId="Web-{99385833-B3AF-4B2D-86A2-6BD264FC8547}" dt="2023-04-09T18:28:55.174" v="1022" actId="14100"/>
          <ac:spMkLst>
            <pc:docMk/>
            <pc:sldMk cId="2837611585" sldId="309"/>
            <ac:spMk id="3" creationId="{2541B425-0B76-C54E-71C8-6DEC3A1AF683}"/>
          </ac:spMkLst>
        </pc:spChg>
        <pc:spChg chg="add mod">
          <ac:chgData name="Neeraj Kulkarni" userId="S::kulkarni.nee@northeastern.edu::38aaa017-4285-42f9-ab17-e5e884df2e51" providerId="AD" clId="Web-{99385833-B3AF-4B2D-86A2-6BD264FC8547}" dt="2023-04-09T18:40:58.466" v="1331" actId="20577"/>
          <ac:spMkLst>
            <pc:docMk/>
            <pc:sldMk cId="2837611585" sldId="309"/>
            <ac:spMk id="5" creationId="{9DE077DF-F7B3-AAA6-F1D6-9CE76496A0AA}"/>
          </ac:spMkLst>
        </pc:spChg>
        <pc:picChg chg="add mod modCrop">
          <ac:chgData name="Neeraj Kulkarni" userId="S::kulkarni.nee@northeastern.edu::38aaa017-4285-42f9-ab17-e5e884df2e51" providerId="AD" clId="Web-{99385833-B3AF-4B2D-86A2-6BD264FC8547}" dt="2023-04-09T18:34:47.718" v="1049" actId="1076"/>
          <ac:picMkLst>
            <pc:docMk/>
            <pc:sldMk cId="2837611585" sldId="309"/>
            <ac:picMk id="4" creationId="{FC678CB9-3FEE-6F8F-DE42-C8487516572C}"/>
          </ac:picMkLst>
        </pc:picChg>
      </pc:sldChg>
    </pc:docChg>
  </pc:docChgLst>
  <pc:docChgLst>
    <pc:chgData name="Neeraj Kulkarni" userId="S::kulkarni.nee@northeastern.edu::38aaa017-4285-42f9-ab17-e5e884df2e51" providerId="AD" clId="Web-{3D50879E-EFB3-4A65-844E-E0BF08352873}"/>
    <pc:docChg chg="modSld">
      <pc:chgData name="Neeraj Kulkarni" userId="S::kulkarni.nee@northeastern.edu::38aaa017-4285-42f9-ab17-e5e884df2e51" providerId="AD" clId="Web-{3D50879E-EFB3-4A65-844E-E0BF08352873}" dt="2023-04-09T19:48:00.434" v="58" actId="20577"/>
      <pc:docMkLst>
        <pc:docMk/>
      </pc:docMkLst>
      <pc:sldChg chg="modSp">
        <pc:chgData name="Neeraj Kulkarni" userId="S::kulkarni.nee@northeastern.edu::38aaa017-4285-42f9-ab17-e5e884df2e51" providerId="AD" clId="Web-{3D50879E-EFB3-4A65-844E-E0BF08352873}" dt="2023-04-09T19:45:43.425" v="29" actId="20577"/>
        <pc:sldMkLst>
          <pc:docMk/>
          <pc:sldMk cId="2357638420" sldId="302"/>
        </pc:sldMkLst>
        <pc:spChg chg="mod">
          <ac:chgData name="Neeraj Kulkarni" userId="S::kulkarni.nee@northeastern.edu::38aaa017-4285-42f9-ab17-e5e884df2e51" providerId="AD" clId="Web-{3D50879E-EFB3-4A65-844E-E0BF08352873}" dt="2023-04-09T19:45:43.425" v="29" actId="20577"/>
          <ac:spMkLst>
            <pc:docMk/>
            <pc:sldMk cId="2357638420" sldId="302"/>
            <ac:spMk id="4" creationId="{F01163DE-EDCD-EE87-D5B9-2CDDFB827686}"/>
          </ac:spMkLst>
        </pc:spChg>
      </pc:sldChg>
      <pc:sldChg chg="modSp">
        <pc:chgData name="Neeraj Kulkarni" userId="S::kulkarni.nee@northeastern.edu::38aaa017-4285-42f9-ab17-e5e884df2e51" providerId="AD" clId="Web-{3D50879E-EFB3-4A65-844E-E0BF08352873}" dt="2023-04-09T19:48:00.434" v="58" actId="20577"/>
        <pc:sldMkLst>
          <pc:docMk/>
          <pc:sldMk cId="3306896560" sldId="304"/>
        </pc:sldMkLst>
        <pc:spChg chg="mod">
          <ac:chgData name="Neeraj Kulkarni" userId="S::kulkarni.nee@northeastern.edu::38aaa017-4285-42f9-ab17-e5e884df2e51" providerId="AD" clId="Web-{3D50879E-EFB3-4A65-844E-E0BF08352873}" dt="2023-04-09T19:48:00.434" v="58" actId="20577"/>
          <ac:spMkLst>
            <pc:docMk/>
            <pc:sldMk cId="3306896560" sldId="304"/>
            <ac:spMk id="10" creationId="{8BC753E7-D4A9-4860-6F2A-D3AC6D570C4C}"/>
          </ac:spMkLst>
        </pc:spChg>
      </pc:sldChg>
      <pc:sldChg chg="modSp">
        <pc:chgData name="Neeraj Kulkarni" userId="S::kulkarni.nee@northeastern.edu::38aaa017-4285-42f9-ab17-e5e884df2e51" providerId="AD" clId="Web-{3D50879E-EFB3-4A65-844E-E0BF08352873}" dt="2023-04-09T19:46:20.677" v="32" actId="1076"/>
        <pc:sldMkLst>
          <pc:docMk/>
          <pc:sldMk cId="3195456356" sldId="311"/>
        </pc:sldMkLst>
        <pc:spChg chg="mod">
          <ac:chgData name="Neeraj Kulkarni" userId="S::kulkarni.nee@northeastern.edu::38aaa017-4285-42f9-ab17-e5e884df2e51" providerId="AD" clId="Web-{3D50879E-EFB3-4A65-844E-E0BF08352873}" dt="2023-04-09T19:46:20.677" v="32" actId="1076"/>
          <ac:spMkLst>
            <pc:docMk/>
            <pc:sldMk cId="3195456356" sldId="311"/>
            <ac:spMk id="3" creationId="{905C03FE-7EB1-ABEA-BC2A-7F6B24730E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1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6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3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2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8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8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2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6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61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ww.ipcc.ch/data/" TargetMode="External"/><Relationship Id="rId4" Type="http://schemas.openxmlformats.org/officeDocument/2006/relationships/hyperlink" Target="https://www.kaggle.com/datasets/berkeleyearth/climate-change-earth-surface-temperature-data/co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9DB59D-C082-39B6-01B5-BEC0BFC9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" y="1913"/>
            <a:ext cx="12189952" cy="6854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86D44-AC8B-71E4-28FA-C52A95C4700F}"/>
              </a:ext>
            </a:extLst>
          </p:cNvPr>
          <p:cNvSpPr txBox="1"/>
          <p:nvPr/>
        </p:nvSpPr>
        <p:spPr>
          <a:xfrm>
            <a:off x="3217010" y="2492749"/>
            <a:ext cx="625671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FFFFFF"/>
                </a:solidFill>
                <a:latin typeface="Daytona"/>
              </a:rPr>
              <a:t>IE 6600: COMPUTATION AND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E7092-802E-668D-B096-13F16BB7D68E}"/>
              </a:ext>
            </a:extLst>
          </p:cNvPr>
          <p:cNvSpPr txBox="1"/>
          <p:nvPr/>
        </p:nvSpPr>
        <p:spPr>
          <a:xfrm>
            <a:off x="2249203" y="1833868"/>
            <a:ext cx="7995077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500" b="1">
                <a:solidFill>
                  <a:srgbClr val="FFFFFF"/>
                </a:solidFill>
                <a:latin typeface="Daytona"/>
              </a:rPr>
              <a:t>Earth surface Temperature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E1098-73B2-889D-0AAE-C82B77818AB1}"/>
              </a:ext>
            </a:extLst>
          </p:cNvPr>
          <p:cNvSpPr txBox="1"/>
          <p:nvPr/>
        </p:nvSpPr>
        <p:spPr>
          <a:xfrm>
            <a:off x="-955" y="4732251"/>
            <a:ext cx="2556447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cali"/>
                <a:cs typeface="Calibri"/>
              </a:rPr>
              <a:t>Team 6</a:t>
            </a:r>
          </a:p>
          <a:p>
            <a:r>
              <a:rPr lang="en-US" dirty="0">
                <a:solidFill>
                  <a:srgbClr val="FFFFFF"/>
                </a:solidFill>
                <a:latin typeface="cali"/>
                <a:cs typeface="Calibri"/>
              </a:rPr>
              <a:t>ATHARVA UPLENCHWAR</a:t>
            </a:r>
          </a:p>
          <a:p>
            <a:r>
              <a:rPr lang="en-US" dirty="0">
                <a:solidFill>
                  <a:srgbClr val="FFFFFF"/>
                </a:solidFill>
                <a:latin typeface="cali"/>
                <a:cs typeface="Calibri"/>
              </a:rPr>
              <a:t>HARSHADA TERWADKAR</a:t>
            </a:r>
          </a:p>
          <a:p>
            <a:r>
              <a:rPr lang="en-US" dirty="0">
                <a:solidFill>
                  <a:srgbClr val="FFFFFF"/>
                </a:solidFill>
                <a:latin typeface="cali"/>
                <a:cs typeface="Calibri"/>
              </a:rPr>
              <a:t>HOLIN LEE</a:t>
            </a:r>
          </a:p>
          <a:p>
            <a:r>
              <a:rPr lang="en-US" dirty="0">
                <a:solidFill>
                  <a:srgbClr val="FFFFFF"/>
                </a:solidFill>
                <a:latin typeface="cali"/>
                <a:cs typeface="Calibri"/>
              </a:rPr>
              <a:t>MANTHAN GADHIKAR</a:t>
            </a:r>
          </a:p>
          <a:p>
            <a:r>
              <a:rPr lang="en-US" dirty="0">
                <a:solidFill>
                  <a:srgbClr val="FFFFFF"/>
                </a:solidFill>
                <a:latin typeface="cali"/>
                <a:cs typeface="Calibri"/>
              </a:rPr>
              <a:t>NEERAJ KULKARNI</a:t>
            </a:r>
          </a:p>
          <a:p>
            <a:r>
              <a:rPr lang="en-US" dirty="0">
                <a:solidFill>
                  <a:srgbClr val="FFFFFF"/>
                </a:solidFill>
                <a:latin typeface="cali"/>
                <a:cs typeface="Calibri"/>
              </a:rPr>
              <a:t>PARAG JAIN</a:t>
            </a: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C2DFCB55-40B5-343F-53E6-84AAA210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9" y="-2402"/>
            <a:ext cx="1478838" cy="15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8543244-65E3-CB4C-4618-C37CE8604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" b="2231"/>
          <a:stretch/>
        </p:blipFill>
        <p:spPr>
          <a:xfrm>
            <a:off x="6315576" y="2878089"/>
            <a:ext cx="5718238" cy="3561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F3E01-C19D-C4C2-80C5-7A8C1A1E1086}"/>
              </a:ext>
            </a:extLst>
          </p:cNvPr>
          <p:cNvSpPr txBox="1"/>
          <p:nvPr/>
        </p:nvSpPr>
        <p:spPr>
          <a:xfrm>
            <a:off x="144263" y="1209582"/>
            <a:ext cx="616997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Temperature rise and difference in countries</a:t>
            </a:r>
          </a:p>
          <a:p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Global land temperatures by country dataset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Calculated temperature difference in all 243countries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Using matplotlib plotted top 5 country's temperature difference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712FE-733D-0364-3D24-FEDB968F613E}"/>
              </a:ext>
            </a:extLst>
          </p:cNvPr>
          <p:cNvSpPr txBox="1"/>
          <p:nvPr/>
        </p:nvSpPr>
        <p:spPr>
          <a:xfrm>
            <a:off x="144263" y="3525174"/>
            <a:ext cx="6169979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Results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Greenland underwent a significant temperature rise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cs typeface="Calibri"/>
              </a:rPr>
              <a:t>Countries in North undergo a higher temperature change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D1C93-4A0F-746B-2137-748DCEFAE788}"/>
              </a:ext>
            </a:extLst>
          </p:cNvPr>
          <p:cNvSpPr txBox="1"/>
          <p:nvPr/>
        </p:nvSpPr>
        <p:spPr>
          <a:xfrm>
            <a:off x="174198" y="98700"/>
            <a:ext cx="8803362" cy="9079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500" b="1" dirty="0">
                <a:latin typeface="Daytona"/>
                <a:cs typeface="Calibri" panose="020F0502020204030204"/>
              </a:rPr>
              <a:t>Top 5 countries</a:t>
            </a:r>
            <a:br>
              <a:rPr lang="en-US" sz="3500" b="1" dirty="0">
                <a:latin typeface="Daytona"/>
                <a:cs typeface="Calibri" panose="020F0502020204030204"/>
              </a:rPr>
            </a:br>
            <a:r>
              <a:rPr lang="en-US" b="1" dirty="0">
                <a:latin typeface="Daytona"/>
                <a:cs typeface="Calibri" panose="020F0502020204030204"/>
              </a:rPr>
              <a:t>With highest temperature difference</a:t>
            </a:r>
          </a:p>
        </p:txBody>
      </p:sp>
      <p:pic>
        <p:nvPicPr>
          <p:cNvPr id="6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D0AD8C6E-6D3E-2041-0129-32A61E539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3" t="17794" r="-179" b="45890"/>
          <a:stretch/>
        </p:blipFill>
        <p:spPr>
          <a:xfrm>
            <a:off x="6315155" y="255818"/>
            <a:ext cx="5723086" cy="20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id="{3A086C60-55DE-869F-6964-5986B1834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3" r="17053" b="9456"/>
          <a:stretch/>
        </p:blipFill>
        <p:spPr>
          <a:xfrm>
            <a:off x="8793124" y="102280"/>
            <a:ext cx="3138382" cy="2948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AD2004-A849-F1EF-965F-77C4A782F74E}"/>
              </a:ext>
            </a:extLst>
          </p:cNvPr>
          <p:cNvSpPr txBox="1"/>
          <p:nvPr/>
        </p:nvSpPr>
        <p:spPr>
          <a:xfrm>
            <a:off x="174198" y="98700"/>
            <a:ext cx="8803362" cy="9079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500" b="1" dirty="0">
                <a:latin typeface="Daytona"/>
              </a:rPr>
              <a:t>United States of America </a:t>
            </a:r>
            <a:endParaRPr lang="en-US" dirty="0"/>
          </a:p>
          <a:p>
            <a:r>
              <a:rPr lang="en-US" b="1" dirty="0">
                <a:latin typeface="Daytona"/>
              </a:rPr>
              <a:t>Subset analysis</a:t>
            </a:r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E47BE91-716D-A642-F718-A5435AAA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787" y="3077421"/>
            <a:ext cx="6040914" cy="378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7D26E1-C6B6-FB12-8B4D-CE2927A650E7}"/>
              </a:ext>
            </a:extLst>
          </p:cNvPr>
          <p:cNvSpPr txBox="1"/>
          <p:nvPr/>
        </p:nvSpPr>
        <p:spPr>
          <a:xfrm>
            <a:off x="173855" y="1446320"/>
            <a:ext cx="6127251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Temperature rise and difference in United States of America</a:t>
            </a:r>
          </a:p>
          <a:p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Dataset  - Global land temperatures by States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Subset of United states of America by group by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Calculated temperature difference in all 50 states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Using matplotlib plotted top 10 states temperature difference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753E7-D4A9-4860-6F2A-D3AC6D570C4C}"/>
              </a:ext>
            </a:extLst>
          </p:cNvPr>
          <p:cNvSpPr txBox="1"/>
          <p:nvPr/>
        </p:nvSpPr>
        <p:spPr>
          <a:xfrm>
            <a:off x="173855" y="4065232"/>
            <a:ext cx="616997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Results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New Hampshire experienced the most temperature difference since 1850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Northern states have a significant temperature difference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Alaska to be one of the top 10 states undergoing 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8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8632CDFF-2C6D-39BE-CBC0-B9761A434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" t="2191" r="28176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7BFDF-5559-6292-0095-DDE5019BD757}"/>
              </a:ext>
            </a:extLst>
          </p:cNvPr>
          <p:cNvSpPr txBox="1"/>
          <p:nvPr/>
        </p:nvSpPr>
        <p:spPr>
          <a:xfrm>
            <a:off x="79464" y="173510"/>
            <a:ext cx="3438144" cy="513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latin typeface="Daytona"/>
                <a:ea typeface="+mj-ea"/>
                <a:cs typeface="+mj-cs"/>
              </a:rPr>
              <a:t>Major Finding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A44F84-C92E-98FF-7DBF-87016AB2C290}"/>
              </a:ext>
            </a:extLst>
          </p:cNvPr>
          <p:cNvSpPr/>
          <p:nvPr/>
        </p:nvSpPr>
        <p:spPr>
          <a:xfrm>
            <a:off x="296333" y="691444"/>
            <a:ext cx="3584222" cy="194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7D10D-CB09-E964-973F-D8D126EC1D82}"/>
              </a:ext>
            </a:extLst>
          </p:cNvPr>
          <p:cNvSpPr txBox="1"/>
          <p:nvPr/>
        </p:nvSpPr>
        <p:spPr>
          <a:xfrm>
            <a:off x="4205" y="1241091"/>
            <a:ext cx="7155799" cy="4152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Global land temperatures have risen of about 2 degree Celsius</a:t>
            </a:r>
            <a:endParaRPr lang="en-US" i="0" u="none" strike="noStrike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Melting of glaciers in Alaska is because of increase in surface temperatures</a:t>
            </a:r>
            <a:endParaRPr lang="en-US" i="0" u="none" strike="noStrike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July to be the warmest months of all months since 1850 and will continue to be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Winters will not more be colder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Natural factors have equal to none to do with climate change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Human factors hugely impact climate change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Green house to be the main reason for increase in temperature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If this trend continues the past pattern, earth will experience extreme weather like hurricane, floods and droughts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i="0" u="none" strike="noStrike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0" u="none" strike="noStrike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0" u="none" strike="noStrike">
              <a:effectLst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840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ark, clouds&#10;&#10;Description automatically generated">
            <a:extLst>
              <a:ext uri="{FF2B5EF4-FFF2-40B4-BE49-F238E27FC236}">
                <a16:creationId xmlns:a16="http://schemas.microsoft.com/office/drawing/2014/main" id="{3B43829F-7702-A8EF-1D60-F2C2A5241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03FE-7EB1-ABEA-BC2A-7F6B24730EE2}"/>
              </a:ext>
            </a:extLst>
          </p:cNvPr>
          <p:cNvSpPr txBox="1"/>
          <p:nvPr/>
        </p:nvSpPr>
        <p:spPr>
          <a:xfrm>
            <a:off x="2351632" y="5845339"/>
            <a:ext cx="72248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Daytona"/>
                <a:cs typeface="Calibri"/>
              </a:rPr>
              <a:t>WHAT DO WE DO ABOUT IT</a:t>
            </a:r>
            <a:endParaRPr lang="en-US" sz="4000" b="1">
              <a:latin typeface="Daytona"/>
            </a:endParaRPr>
          </a:p>
        </p:txBody>
      </p:sp>
    </p:spTree>
    <p:extLst>
      <p:ext uri="{BB962C8B-B14F-4D97-AF65-F5344CB8AC3E}">
        <p14:creationId xmlns:p14="http://schemas.microsoft.com/office/powerpoint/2010/main" val="319545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CC577546-5796-6E54-FFD5-6701B50CD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1" r="19032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67A7C-08E9-BC7D-BF8A-DEFC47318C5B}"/>
              </a:ext>
            </a:extLst>
          </p:cNvPr>
          <p:cNvSpPr txBox="1"/>
          <p:nvPr/>
        </p:nvSpPr>
        <p:spPr>
          <a:xfrm>
            <a:off x="1948" y="163377"/>
            <a:ext cx="3438144" cy="4881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latin typeface="Daytona"/>
                <a:ea typeface="+mj-ea"/>
                <a:cs typeface="+mj-cs"/>
              </a:rPr>
              <a:t>Background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EF88DC-13DB-1EF2-C0E5-AEA6A0EF220C}"/>
              </a:ext>
            </a:extLst>
          </p:cNvPr>
          <p:cNvSpPr/>
          <p:nvPr/>
        </p:nvSpPr>
        <p:spPr>
          <a:xfrm>
            <a:off x="390645" y="839164"/>
            <a:ext cx="3781063" cy="1813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A232B-F5D7-D5B1-8CC1-AF807C21F5C0}"/>
              </a:ext>
            </a:extLst>
          </p:cNvPr>
          <p:cNvSpPr txBox="1"/>
          <p:nvPr/>
        </p:nvSpPr>
        <p:spPr>
          <a:xfrm>
            <a:off x="-11304" y="1484051"/>
            <a:ext cx="8079739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Climate change is the biggest threat to mankind</a:t>
            </a: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>
                <a:effectLst/>
              </a:rPr>
              <a:t>Temperature plays important part in shaping weather patterns, guiding the life cycle of various organisms and maintaining ocean levels.</a:t>
            </a:r>
            <a:endParaRPr lang="en-US" sz="2000" i="0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>
                <a:effectLst/>
              </a:rPr>
              <a:t>Earth’s temperature has risen by an average of </a:t>
            </a:r>
            <a:r>
              <a:rPr lang="en-US" sz="2000"/>
              <a:t>2° C</a:t>
            </a:r>
            <a:endParaRPr lang="en-US" sz="2000" i="0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>
                <a:effectLst/>
              </a:rPr>
              <a:t>The rate of warming since 1981 is more than twice as fast 0.18° C</a:t>
            </a:r>
            <a:r>
              <a:rPr lang="en-US" sz="2000"/>
              <a:t> </a:t>
            </a:r>
            <a:endParaRPr lang="en-US" sz="2000" i="0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>
                <a:effectLst/>
              </a:rPr>
              <a:t>Earth surface temperature is the essential parameter in weather prediction and earth climate system.</a:t>
            </a:r>
            <a:endParaRPr lang="en-US" sz="2000" i="0">
              <a:effectLst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701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Map&#10;&#10;Description automatically generated">
            <a:extLst>
              <a:ext uri="{FF2B5EF4-FFF2-40B4-BE49-F238E27FC236}">
                <a16:creationId xmlns:a16="http://schemas.microsoft.com/office/drawing/2014/main" id="{474F002F-2102-0911-FAFE-7537AD89A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0E77D7-03A4-4B85-709E-A76890439570}"/>
              </a:ext>
            </a:extLst>
          </p:cNvPr>
          <p:cNvSpPr/>
          <p:nvPr/>
        </p:nvSpPr>
        <p:spPr>
          <a:xfrm>
            <a:off x="371354" y="646253"/>
            <a:ext cx="3781063" cy="198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15FDD-AC78-325F-A07E-0C9046861272}"/>
              </a:ext>
            </a:extLst>
          </p:cNvPr>
          <p:cNvSpPr txBox="1"/>
          <p:nvPr/>
        </p:nvSpPr>
        <p:spPr>
          <a:xfrm>
            <a:off x="65590" y="2648"/>
            <a:ext cx="7431409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latin typeface="Daytona"/>
                <a:ea typeface="+mj-ea"/>
                <a:cs typeface="+mj-cs"/>
              </a:rPr>
              <a:t>Effects of increasing earth surface temperature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9E065-D1B9-CE78-7B22-44D4B0D01C3C}"/>
              </a:ext>
            </a:extLst>
          </p:cNvPr>
          <p:cNvSpPr txBox="1"/>
          <p:nvPr/>
        </p:nvSpPr>
        <p:spPr>
          <a:xfrm>
            <a:off x="120309" y="1637750"/>
            <a:ext cx="10325841" cy="2850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>
                <a:effectLst/>
              </a:rPr>
              <a:t>A warmer climate creates an atmosphere that can collect, retain, and unleash more water, changing weather patterns in such a way that wet areas become wetter and dry areas drier. </a:t>
            </a:r>
            <a:endParaRPr lang="en-US" sz="2000" i="0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>
                <a:effectLst/>
              </a:rPr>
              <a:t>Rising earth surface temperatures affect glaciers, ice sheets, permafrost, and the vegetation in Earth’s ecosystems.</a:t>
            </a:r>
            <a:endParaRPr lang="en-US" sz="2000" i="0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>
                <a:effectLst/>
              </a:rPr>
              <a:t>Increases in land surface temperature also have serious health implications for humans.</a:t>
            </a:r>
            <a:endParaRPr lang="en-US" sz="2000" i="0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>
                <a:effectLst/>
              </a:rPr>
              <a:t>Scientists have claimed that climate change is the biggest global health threat of the 21st century.</a:t>
            </a:r>
            <a:endParaRPr lang="en-US" sz="2000" i="0" u="none" strike="noStrike">
              <a:effectLst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0">
              <a:effectLst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60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6C9DC53-574E-2460-E8FA-43B5DEC5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" y="-4703"/>
            <a:ext cx="12301959" cy="6877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5540A-4181-CA2B-7664-0357FCA3CD44}"/>
              </a:ext>
            </a:extLst>
          </p:cNvPr>
          <p:cNvSpPr txBox="1"/>
          <p:nvPr/>
        </p:nvSpPr>
        <p:spPr>
          <a:xfrm>
            <a:off x="3355" y="-5656"/>
            <a:ext cx="6266540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500" b="1">
                <a:solidFill>
                  <a:srgbClr val="FFFFFF"/>
                </a:solidFill>
                <a:latin typeface="Daytona"/>
              </a:rPr>
              <a:t>Data Source and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9A9EC-1B73-2A6B-A2DD-E88EC48C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 r="8376" b="1"/>
          <a:stretch/>
        </p:blipFill>
        <p:spPr bwMode="auto">
          <a:xfrm>
            <a:off x="204697" y="3846482"/>
            <a:ext cx="4020175" cy="26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C7253-F294-2A4D-25B4-0AE3158F8E25}"/>
              </a:ext>
            </a:extLst>
          </p:cNvPr>
          <p:cNvSpPr txBox="1"/>
          <p:nvPr/>
        </p:nvSpPr>
        <p:spPr>
          <a:xfrm>
            <a:off x="249910" y="1058660"/>
            <a:ext cx="1205801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ea typeface="+mn-lt"/>
                <a:cs typeface="+mn-lt"/>
              </a:rPr>
              <a:t>Berkley earth (An independent US non-profit organization focused on environmental data science </a:t>
            </a:r>
          </a:p>
          <a:p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https://www.kaggle.com/datasets/berkeleyearth/climate-change-earth-surface-temperature-data/code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cs typeface="Calibri"/>
              </a:rPr>
              <a:t>Files – Global temperatures </a:t>
            </a:r>
          </a:p>
          <a:p>
            <a:pPr marL="628650" indent="342900"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By state</a:t>
            </a:r>
          </a:p>
          <a:p>
            <a:pPr marL="628650" indent="342900"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By country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cs typeface="Calibri"/>
              </a:rPr>
              <a:t>Intergovernmental Panel on Climate change(IPCC) - A united nations body for assessing the science related to climate change</a:t>
            </a:r>
          </a:p>
          <a:p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https://www.ipcc.ch/data/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cs typeface="Calibri" panose="020F0502020204030204"/>
              </a:rPr>
              <a:t>Files – Change in natural and human factors with respect to temperature changes</a:t>
            </a:r>
          </a:p>
        </p:txBody>
      </p:sp>
      <p:pic>
        <p:nvPicPr>
          <p:cNvPr id="2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19766EF-04F6-47CC-7D25-9F1CA72FC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166" y="3844170"/>
            <a:ext cx="3821315" cy="2695029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186CFFFB-8851-EC94-B496-84BA6CD1A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829" y="3845704"/>
            <a:ext cx="3987936" cy="23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5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0CC88B-493A-DF31-784B-4E3EC3E3831C}"/>
              </a:ext>
            </a:extLst>
          </p:cNvPr>
          <p:cNvSpPr txBox="1"/>
          <p:nvPr/>
        </p:nvSpPr>
        <p:spPr>
          <a:xfrm>
            <a:off x="31060" y="-1931"/>
            <a:ext cx="5769674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500" b="1">
                <a:latin typeface="Daytona"/>
              </a:rPr>
              <a:t>Data Before Cleaning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8B798-F1F6-F0C2-B670-C6E29074ED54}"/>
              </a:ext>
            </a:extLst>
          </p:cNvPr>
          <p:cNvSpPr txBox="1"/>
          <p:nvPr/>
        </p:nvSpPr>
        <p:spPr>
          <a:xfrm>
            <a:off x="-25475" y="974687"/>
            <a:ext cx="5828942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Heat map represents the missing values in the datase</a:t>
            </a:r>
            <a:r>
              <a:rPr lang="en-US">
                <a:cs typeface="Calibri"/>
              </a:rPr>
              <a:t>t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</p:txBody>
      </p:sp>
      <p:pic>
        <p:nvPicPr>
          <p:cNvPr id="3" name="圖片 5" descr="一張含有 圖表 的圖片&#10;&#10;自動產生的描述">
            <a:extLst>
              <a:ext uri="{FF2B5EF4-FFF2-40B4-BE49-F238E27FC236}">
                <a16:creationId xmlns:a16="http://schemas.microsoft.com/office/drawing/2014/main" id="{0BB612C6-7A59-36CD-0E30-319692017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658291"/>
            <a:ext cx="6048375" cy="4203838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210B5E4-ED99-E798-9DA0-A27C4965BCB8}"/>
              </a:ext>
            </a:extLst>
          </p:cNvPr>
          <p:cNvSpPr txBox="1"/>
          <p:nvPr/>
        </p:nvSpPr>
        <p:spPr>
          <a:xfrm>
            <a:off x="6525658" y="976193"/>
            <a:ext cx="4585701" cy="1981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cs typeface="Calibri"/>
              </a:rPr>
              <a:t>Cleaning Steps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Removing duplicate data</a:t>
            </a:r>
            <a:endParaRPr lang="en-US" dirty="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Forward filling ( Average Temperature)</a:t>
            </a:r>
            <a:endParaRPr lang="en-US" dirty="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Rename the column name</a:t>
            </a:r>
            <a:endParaRPr lang="zh-CN" altLang="en-US" dirty="0">
              <a:ea typeface="等线"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12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D0F1D804-1F97-3102-767C-6D01592BA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" r="-10000" b="26551"/>
          <a:stretch/>
        </p:blipFill>
        <p:spPr>
          <a:xfrm>
            <a:off x="6525490" y="3090567"/>
            <a:ext cx="4695171" cy="33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2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2C87D3-C50F-99CE-B35D-BD0374D9CE69}"/>
              </a:ext>
            </a:extLst>
          </p:cNvPr>
          <p:cNvSpPr/>
          <p:nvPr/>
        </p:nvSpPr>
        <p:spPr>
          <a:xfrm>
            <a:off x="1" y="3561"/>
            <a:ext cx="12191998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2" descr="一張含有 圖表 的圖片&#10;&#10;自動產生的描述">
            <a:extLst>
              <a:ext uri="{FF2B5EF4-FFF2-40B4-BE49-F238E27FC236}">
                <a16:creationId xmlns:a16="http://schemas.microsoft.com/office/drawing/2014/main" id="{F9A3A946-0986-27A1-F8C2-D5AF3944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001" y="259262"/>
            <a:ext cx="6016821" cy="3955915"/>
          </a:xfrm>
          <a:prstGeom prst="rect">
            <a:avLst/>
          </a:prstGeom>
        </p:spPr>
      </p:pic>
      <p:pic>
        <p:nvPicPr>
          <p:cNvPr id="3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289056F2-DDEF-0F21-BDB7-8C57ED00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2" y="1200430"/>
            <a:ext cx="3422648" cy="3570446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DD464E0F-A8C4-7EEE-4F0C-7A9935B5FABA}"/>
              </a:ext>
            </a:extLst>
          </p:cNvPr>
          <p:cNvSpPr txBox="1"/>
          <p:nvPr/>
        </p:nvSpPr>
        <p:spPr>
          <a:xfrm>
            <a:off x="-1364" y="167913"/>
            <a:ext cx="2622100" cy="10338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>
                <a:cs typeface="Calibri"/>
              </a:rPr>
              <a:t>Pre-processing Steps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Grouping by year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Grouping by Country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>
              <a:cs typeface="Calibri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8423DBB-8457-2E71-DF62-FC9761C4D9E2}"/>
              </a:ext>
            </a:extLst>
          </p:cNvPr>
          <p:cNvSpPr txBox="1"/>
          <p:nvPr/>
        </p:nvSpPr>
        <p:spPr>
          <a:xfrm>
            <a:off x="4177821" y="4368187"/>
            <a:ext cx="5884276" cy="1613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cs typeface="Calibri"/>
              </a:rPr>
              <a:t>Cleaning Steps 2</a:t>
            </a:r>
          </a:p>
          <a:p>
            <a:pPr marL="34290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Acknowledge that starting years vary for each country.</a:t>
            </a:r>
            <a:endParaRPr lang="en-US" dirty="0"/>
          </a:p>
          <a:p>
            <a:pPr marL="34290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Note that some countries have inconsistent years.</a:t>
            </a:r>
            <a:endParaRPr lang="en-US" dirty="0"/>
          </a:p>
          <a:p>
            <a:pPr marL="34290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Establish a year range from 1850 to 2011.</a:t>
            </a:r>
            <a:endParaRPr lang="en-US" dirty="0"/>
          </a:p>
          <a:p>
            <a:pPr marL="34290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Identify any missing years within this range.</a:t>
            </a: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4E92174-697B-27E8-FC8E-A40893709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5043488"/>
            <a:ext cx="38957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4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>
            <a:extLst>
              <a:ext uri="{FF2B5EF4-FFF2-40B4-BE49-F238E27FC236}">
                <a16:creationId xmlns:a16="http://schemas.microsoft.com/office/drawing/2014/main" id="{10EF26B3-CC5A-C327-18CD-A3F724DA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07" b="210"/>
          <a:stretch/>
        </p:blipFill>
        <p:spPr>
          <a:xfrm>
            <a:off x="6351729" y="200309"/>
            <a:ext cx="4391872" cy="4014521"/>
          </a:xfrm>
          <a:prstGeom prst="rect">
            <a:avLst/>
          </a:prstGeo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1404FB5-058E-6202-3134-BB143514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149" y="4602368"/>
            <a:ext cx="5903642" cy="1011297"/>
          </a:xfrm>
          <a:prstGeom prst="rect">
            <a:avLst/>
          </a:prstGeom>
        </p:spPr>
      </p:pic>
      <p:pic>
        <p:nvPicPr>
          <p:cNvPr id="3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FC0783BA-2743-A666-22BA-ABDE77279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0" r="20000"/>
          <a:stretch/>
        </p:blipFill>
        <p:spPr>
          <a:xfrm>
            <a:off x="275601" y="60064"/>
            <a:ext cx="4430743" cy="401207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326B3B-C981-6700-D8C6-F1847B5DD0D3}"/>
              </a:ext>
            </a:extLst>
          </p:cNvPr>
          <p:cNvSpPr txBox="1"/>
          <p:nvPr/>
        </p:nvSpPr>
        <p:spPr>
          <a:xfrm>
            <a:off x="238125" y="4162425"/>
            <a:ext cx="492442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altLang="zh-TW" dirty="0">
                <a:ea typeface="新細明體"/>
                <a:cs typeface="Arial"/>
              </a:rPr>
              <a:t>Create a new data frame with missing values for the years 1850 to 2014 and the missing value between the minimum year to 1850.</a:t>
            </a:r>
            <a:endParaRPr lang="en-US" altLang="zh-TW" dirty="0">
              <a:cs typeface="Arial"/>
            </a:endParaRPr>
          </a:p>
          <a:p>
            <a:pPr>
              <a:buChar char="•"/>
            </a:pPr>
            <a:r>
              <a:rPr lang="en-US" altLang="zh-TW" dirty="0">
                <a:ea typeface="新細明體"/>
                <a:cs typeface="Arial"/>
              </a:rPr>
              <a:t>Concatenate the new data frame to the original dataset.​</a:t>
            </a:r>
          </a:p>
          <a:p>
            <a:pPr>
              <a:buChar char="•"/>
            </a:pPr>
            <a:r>
              <a:rPr lang="en-US" altLang="zh-TW" dirty="0">
                <a:ea typeface="新細明體"/>
                <a:cs typeface="Arial"/>
              </a:rPr>
              <a:t>Perform a backward fill to complete missing values.​</a:t>
            </a:r>
          </a:p>
          <a:p>
            <a:pPr>
              <a:buChar char="•"/>
            </a:pPr>
            <a:r>
              <a:rPr lang="en-US" altLang="zh-TW" dirty="0">
                <a:ea typeface="新細明體"/>
                <a:cs typeface="Arial"/>
              </a:rPr>
              <a:t>​Every country have data start from 1850 to 2014</a:t>
            </a:r>
          </a:p>
        </p:txBody>
      </p:sp>
    </p:spTree>
    <p:extLst>
      <p:ext uri="{BB962C8B-B14F-4D97-AF65-F5344CB8AC3E}">
        <p14:creationId xmlns:p14="http://schemas.microsoft.com/office/powerpoint/2010/main" val="175862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41B425-0B76-C54E-71C8-6DEC3A1AF683}"/>
              </a:ext>
            </a:extLst>
          </p:cNvPr>
          <p:cNvSpPr txBox="1"/>
          <p:nvPr/>
        </p:nvSpPr>
        <p:spPr>
          <a:xfrm>
            <a:off x="-2946" y="178302"/>
            <a:ext cx="3281751" cy="515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solidFill>
                  <a:srgbClr val="FFFFFF"/>
                </a:solidFill>
                <a:latin typeface="Daytona"/>
                <a:ea typeface="+mj-ea"/>
                <a:cs typeface="+mj-cs"/>
              </a:rPr>
              <a:t>Data Analysis</a:t>
            </a:r>
            <a:endParaRPr lang="en-US" sz="3500" b="1" kern="1200">
              <a:solidFill>
                <a:srgbClr val="FFFFFF"/>
              </a:solidFill>
              <a:latin typeface="Daytona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077DF-F7B3-AAA6-F1D6-9CE76496A0AA}"/>
              </a:ext>
            </a:extLst>
          </p:cNvPr>
          <p:cNvSpPr txBox="1"/>
          <p:nvPr/>
        </p:nvSpPr>
        <p:spPr>
          <a:xfrm>
            <a:off x="6033117" y="2274902"/>
            <a:ext cx="6169979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Global Temperatures for past 150 years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Increase of 2 degree since pre-industrial times (1850-1900)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Significant rise in temperature after 1995 and steep rise in 20th century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Industrial revolution has been a major impact for the rise in temperature</a:t>
            </a:r>
          </a:p>
          <a:p>
            <a:endParaRPr lang="en-US" dirty="0">
              <a:solidFill>
                <a:srgbClr val="FF000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圖片 5" descr="一張含有 圖表 的圖片&#10;&#10;自動產生的描述">
            <a:extLst>
              <a:ext uri="{FF2B5EF4-FFF2-40B4-BE49-F238E27FC236}">
                <a16:creationId xmlns:a16="http://schemas.microsoft.com/office/drawing/2014/main" id="{9C278417-181C-55F0-DA4F-CEC1B394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2" y="1243335"/>
            <a:ext cx="5851676" cy="452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1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479B0CEB-79FD-092D-7461-2E812A4B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4" y="-1960"/>
            <a:ext cx="12390407" cy="7724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163DE-EDCD-EE87-D5B9-2CDDFB827686}"/>
              </a:ext>
            </a:extLst>
          </p:cNvPr>
          <p:cNvSpPr txBox="1"/>
          <p:nvPr/>
        </p:nvSpPr>
        <p:spPr>
          <a:xfrm>
            <a:off x="1222" y="0"/>
            <a:ext cx="9908498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500" b="1">
                <a:latin typeface="Dyatona"/>
              </a:rPr>
              <a:t>Data Forecasting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4ED0D5-0909-EB75-7C4A-8CB1AF58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0" y="1200600"/>
            <a:ext cx="6350862" cy="5304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98E7A-8EDB-3898-8961-DAA08A60E30A}"/>
              </a:ext>
            </a:extLst>
          </p:cNvPr>
          <p:cNvSpPr txBox="1"/>
          <p:nvPr/>
        </p:nvSpPr>
        <p:spPr>
          <a:xfrm>
            <a:off x="6437818" y="4235387"/>
            <a:ext cx="5757880" cy="206210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cs typeface="Calibri"/>
              </a:rPr>
              <a:t>Results -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2030 will experience average temperature of 19.93 degree Celsius</a:t>
            </a:r>
            <a:endParaRPr lang="en-US">
              <a:solidFill>
                <a:srgbClr val="FFFFFF"/>
              </a:solidFill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2050 will be the warmest year of all time</a:t>
            </a:r>
            <a:endParaRPr lang="en-US">
              <a:solidFill>
                <a:srgbClr val="FFFFFF"/>
              </a:solidFill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A significant 3 degree rise till 2050 means the coastline will be disappeared, extreme droughts, extreme weather</a:t>
            </a:r>
            <a:endParaRPr lang="en-US" dirty="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7D193-AB56-2BE2-9365-E6D2B8A928CD}"/>
              </a:ext>
            </a:extLst>
          </p:cNvPr>
          <p:cNvSpPr txBox="1"/>
          <p:nvPr/>
        </p:nvSpPr>
        <p:spPr>
          <a:xfrm>
            <a:off x="6437087" y="1556650"/>
            <a:ext cx="5955435" cy="16312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Method- linear regression with python</a:t>
            </a:r>
          </a:p>
          <a:p>
            <a:r>
              <a:rPr lang="en-US" sz="2000" dirty="0">
                <a:ea typeface="Calibri"/>
                <a:cs typeface="Calibri"/>
              </a:rPr>
              <a:t>Determine yearly averages per country and overall, filter data post-1849, create a linear regression model, and predict temperatures for the next 30 years.</a:t>
            </a:r>
            <a:endParaRPr lang="en-US" dirty="0"/>
          </a:p>
          <a:p>
            <a:endParaRPr lang="en-US" sz="20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638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731</Words>
  <Application>Microsoft Macintosh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</vt:lpstr>
      <vt:lpstr>Calibri</vt:lpstr>
      <vt:lpstr>Calibri Light</vt:lpstr>
      <vt:lpstr>Daytona</vt:lpstr>
      <vt:lpstr>Dyatona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Harshada Terwadkar</dc:creator>
  <cp:lastModifiedBy>Atharva Uplenchwar</cp:lastModifiedBy>
  <cp:revision>79</cp:revision>
  <dcterms:created xsi:type="dcterms:W3CDTF">2023-04-07T04:21:24Z</dcterms:created>
  <dcterms:modified xsi:type="dcterms:W3CDTF">2023-04-10T16:25:34Z</dcterms:modified>
</cp:coreProperties>
</file>